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Nunito SemiBold"/>
      <p:regular r:id="rId28"/>
      <p:bold r:id="rId29"/>
      <p:italic r:id="rId30"/>
      <p:boldItalic r:id="rId31"/>
    </p:embeddedFont>
    <p:embeddedFont>
      <p:font typeface="Proxima Nova"/>
      <p:regular r:id="rId32"/>
      <p:bold r:id="rId33"/>
      <p:italic r:id="rId34"/>
      <p:boldItalic r:id="rId35"/>
    </p:embeddedFont>
    <p:embeddedFont>
      <p:font typeface="Nunito"/>
      <p:regular r:id="rId36"/>
      <p:bold r:id="rId37"/>
      <p:italic r:id="rId38"/>
      <p:boldItalic r:id="rId39"/>
    </p:embeddedFont>
    <p:embeddedFont>
      <p:font typeface="Barlow Condensed SemiBold"/>
      <p:regular r:id="rId40"/>
      <p:bold r:id="rId41"/>
      <p:italic r:id="rId42"/>
      <p:boldItalic r:id="rId43"/>
    </p:embeddedFont>
    <p:embeddedFont>
      <p:font typeface="Barlow Condensed"/>
      <p:regular r:id="rId44"/>
      <p:bold r:id="rId45"/>
      <p:italic r:id="rId46"/>
      <p:boldItalic r:id="rId47"/>
    </p:embeddedFont>
    <p:embeddedFont>
      <p:font typeface="Nunito Sans SemiBold"/>
      <p:regular r:id="rId48"/>
      <p:bold r:id="rId49"/>
      <p:italic r:id="rId50"/>
      <p:boldItalic r:id="rId51"/>
    </p:embeddedFont>
    <p:embeddedFont>
      <p:font typeface="Brygada 1918"/>
      <p:regular r:id="rId52"/>
      <p:bold r:id="rId53"/>
      <p:italic r:id="rId54"/>
      <p:boldItalic r:id="rId55"/>
    </p:embeddedFont>
    <p:embeddedFont>
      <p:font typeface="Barlow Semi Condensed"/>
      <p:regular r:id="rId56"/>
      <p:bold r:id="rId57"/>
      <p:italic r:id="rId58"/>
      <p:boldItalic r:id="rId59"/>
    </p:embeddedFont>
    <p:embeddedFont>
      <p:font typeface="Barlow"/>
      <p:regular r:id="rId60"/>
      <p:bold r:id="rId61"/>
      <p:italic r:id="rId62"/>
      <p:boldItalic r:id="rId63"/>
    </p:embeddedFont>
    <p:embeddedFont>
      <p:font typeface="Barlow Semi Condensed SemiBold"/>
      <p:regular r:id="rId64"/>
      <p:bold r:id="rId65"/>
      <p:italic r:id="rId66"/>
      <p:boldItalic r:id="rId67"/>
    </p:embeddedFont>
    <p:embeddedFont>
      <p:font typeface="Nunito Sans"/>
      <p:regular r:id="rId68"/>
      <p:bold r:id="rId69"/>
      <p:italic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51">
          <p15:clr>
            <a:srgbClr val="A4A3A4"/>
          </p15:clr>
        </p15:guide>
        <p15:guide id="2" pos="576">
          <p15:clr>
            <a:srgbClr val="A4A3A4"/>
          </p15:clr>
        </p15:guide>
        <p15:guide id="3" pos="5472">
          <p15:clr>
            <a:srgbClr val="9AA0A6"/>
          </p15:clr>
        </p15:guide>
        <p15:guide id="4" orient="horz" pos="775">
          <p15:clr>
            <a:srgbClr val="9AA0A6"/>
          </p15:clr>
        </p15:guide>
        <p15:guide id="5" pos="5760">
          <p15:clr>
            <a:srgbClr val="9AA0A6"/>
          </p15:clr>
        </p15:guide>
        <p15:guide id="6" pos="651">
          <p15:clr>
            <a:srgbClr val="747775"/>
          </p15:clr>
        </p15:guide>
        <p15:guide id="7" orient="horz" pos="1620">
          <p15:clr>
            <a:srgbClr val="747775"/>
          </p15:clr>
        </p15:guide>
        <p15:guide id="8" orient="horz" pos="2690">
          <p15:clr>
            <a:srgbClr val="747775"/>
          </p15:clr>
        </p15:guide>
        <p15:guide id="9" pos="791">
          <p15:clr>
            <a:srgbClr val="747775"/>
          </p15:clr>
        </p15:guide>
        <p15:guide id="10" pos="5195">
          <p15:clr>
            <a:srgbClr val="747775"/>
          </p15:clr>
        </p15:guide>
        <p15:guide id="11" pos="288">
          <p15:clr>
            <a:srgbClr val="747775"/>
          </p15:clr>
        </p15:guide>
        <p15:guide id="12" pos="301">
          <p15:clr>
            <a:srgbClr val="747775"/>
          </p15:clr>
        </p15:guide>
        <p15:guide id="13" orient="horz" pos="288">
          <p15:clr>
            <a:srgbClr val="747775"/>
          </p15:clr>
        </p15:guide>
        <p15:guide id="14" pos="397">
          <p15:clr>
            <a:srgbClr val="747775"/>
          </p15:clr>
        </p15:guide>
      </p15:sldGuideLst>
    </p:ext>
    <p:ext uri="GoogleSlidesCustomDataVersion2">
      <go:slidesCustomData xmlns:go="http://customooxmlschemas.google.com/" r:id="rId72" roundtripDataSignature="AMtx7miov9CAQezAInNWYy/rwnCzbcbwA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FC90D6E6-6449-432F-8E1E-5B2CB8A4A297}">
  <a:tblStyle styleId="{FC90D6E6-6449-432F-8E1E-5B2CB8A4A297}" styleName="Table_0">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51" orient="horz"/>
        <p:guide pos="576"/>
        <p:guide pos="5472"/>
        <p:guide pos="775" orient="horz"/>
        <p:guide pos="5760"/>
        <p:guide pos="651"/>
        <p:guide pos="1620" orient="horz"/>
        <p:guide pos="2690" orient="horz"/>
        <p:guide pos="791"/>
        <p:guide pos="5195"/>
        <p:guide pos="288"/>
        <p:guide pos="301"/>
        <p:guide pos="288" orient="horz"/>
        <p:guide pos="397"/>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BarlowCondensedSemiBold-regular.fntdata"/><Relationship Id="rId42" Type="http://schemas.openxmlformats.org/officeDocument/2006/relationships/font" Target="fonts/BarlowCondensedSemiBold-italic.fntdata"/><Relationship Id="rId41" Type="http://schemas.openxmlformats.org/officeDocument/2006/relationships/font" Target="fonts/BarlowCondensedSemiBold-bold.fntdata"/><Relationship Id="rId44" Type="http://schemas.openxmlformats.org/officeDocument/2006/relationships/font" Target="fonts/BarlowCondensed-regular.fntdata"/><Relationship Id="rId43" Type="http://schemas.openxmlformats.org/officeDocument/2006/relationships/font" Target="fonts/BarlowCondensedSemiBold-boldItalic.fntdata"/><Relationship Id="rId46" Type="http://schemas.openxmlformats.org/officeDocument/2006/relationships/font" Target="fonts/BarlowCondensed-italic.fntdata"/><Relationship Id="rId45" Type="http://schemas.openxmlformats.org/officeDocument/2006/relationships/font" Target="fonts/BarlowCondense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NunitoSansSemiBold-regular.fntdata"/><Relationship Id="rId47" Type="http://schemas.openxmlformats.org/officeDocument/2006/relationships/font" Target="fonts/BarlowCondensed-boldItalic.fntdata"/><Relationship Id="rId49" Type="http://schemas.openxmlformats.org/officeDocument/2006/relationships/font" Target="fonts/NunitoSansSemiBold-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2" Type="http://customschemas.google.com/relationships/presentationmetadata" Target="metadata"/><Relationship Id="rId31" Type="http://schemas.openxmlformats.org/officeDocument/2006/relationships/font" Target="fonts/NunitoSemiBold-boldItalic.fntdata"/><Relationship Id="rId30" Type="http://schemas.openxmlformats.org/officeDocument/2006/relationships/font" Target="fonts/NunitoSemiBold-italic.fntdata"/><Relationship Id="rId33" Type="http://schemas.openxmlformats.org/officeDocument/2006/relationships/font" Target="fonts/ProximaNova-bold.fntdata"/><Relationship Id="rId32" Type="http://schemas.openxmlformats.org/officeDocument/2006/relationships/font" Target="fonts/ProximaNova-regular.fntdata"/><Relationship Id="rId35" Type="http://schemas.openxmlformats.org/officeDocument/2006/relationships/font" Target="fonts/ProximaNova-boldItalic.fntdata"/><Relationship Id="rId34" Type="http://schemas.openxmlformats.org/officeDocument/2006/relationships/font" Target="fonts/ProximaNova-italic.fntdata"/><Relationship Id="rId71" Type="http://schemas.openxmlformats.org/officeDocument/2006/relationships/font" Target="fonts/NunitoSans-boldItalic.fntdata"/><Relationship Id="rId70" Type="http://schemas.openxmlformats.org/officeDocument/2006/relationships/font" Target="fonts/NunitoSans-italic.fntdata"/><Relationship Id="rId37" Type="http://schemas.openxmlformats.org/officeDocument/2006/relationships/font" Target="fonts/Nunito-bold.fntdata"/><Relationship Id="rId36" Type="http://schemas.openxmlformats.org/officeDocument/2006/relationships/font" Target="fonts/Nunito-regular.fntdata"/><Relationship Id="rId39" Type="http://schemas.openxmlformats.org/officeDocument/2006/relationships/font" Target="fonts/Nunito-boldItalic.fntdata"/><Relationship Id="rId38" Type="http://schemas.openxmlformats.org/officeDocument/2006/relationships/font" Target="fonts/Nunito-italic.fntdata"/><Relationship Id="rId62" Type="http://schemas.openxmlformats.org/officeDocument/2006/relationships/font" Target="fonts/Barlow-italic.fntdata"/><Relationship Id="rId61" Type="http://schemas.openxmlformats.org/officeDocument/2006/relationships/font" Target="fonts/Barlow-bold.fntdata"/><Relationship Id="rId20" Type="http://schemas.openxmlformats.org/officeDocument/2006/relationships/slide" Target="slides/slide14.xml"/><Relationship Id="rId64" Type="http://schemas.openxmlformats.org/officeDocument/2006/relationships/font" Target="fonts/BarlowSemiCondensedSemiBold-regular.fntdata"/><Relationship Id="rId63" Type="http://schemas.openxmlformats.org/officeDocument/2006/relationships/font" Target="fonts/Barlow-boldItalic.fntdata"/><Relationship Id="rId22" Type="http://schemas.openxmlformats.org/officeDocument/2006/relationships/slide" Target="slides/slide16.xml"/><Relationship Id="rId66" Type="http://schemas.openxmlformats.org/officeDocument/2006/relationships/font" Target="fonts/BarlowSemiCondensedSemiBold-italic.fntdata"/><Relationship Id="rId21" Type="http://schemas.openxmlformats.org/officeDocument/2006/relationships/slide" Target="slides/slide15.xml"/><Relationship Id="rId65" Type="http://schemas.openxmlformats.org/officeDocument/2006/relationships/font" Target="fonts/BarlowSemiCondensedSemiBold-bold.fntdata"/><Relationship Id="rId24" Type="http://schemas.openxmlformats.org/officeDocument/2006/relationships/slide" Target="slides/slide18.xml"/><Relationship Id="rId68" Type="http://schemas.openxmlformats.org/officeDocument/2006/relationships/font" Target="fonts/NunitoSans-regular.fntdata"/><Relationship Id="rId23" Type="http://schemas.openxmlformats.org/officeDocument/2006/relationships/slide" Target="slides/slide17.xml"/><Relationship Id="rId67" Type="http://schemas.openxmlformats.org/officeDocument/2006/relationships/font" Target="fonts/BarlowSemiCondensedSemiBold-boldItalic.fntdata"/><Relationship Id="rId60" Type="http://schemas.openxmlformats.org/officeDocument/2006/relationships/font" Target="fonts/Barlow-regular.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NunitoSans-bold.fntdata"/><Relationship Id="rId28" Type="http://schemas.openxmlformats.org/officeDocument/2006/relationships/font" Target="fonts/NunitoSemiBold-regular.fntdata"/><Relationship Id="rId27" Type="http://schemas.openxmlformats.org/officeDocument/2006/relationships/slide" Target="slides/slide21.xml"/><Relationship Id="rId29" Type="http://schemas.openxmlformats.org/officeDocument/2006/relationships/font" Target="fonts/NunitoSemiBold-bold.fntdata"/><Relationship Id="rId51" Type="http://schemas.openxmlformats.org/officeDocument/2006/relationships/font" Target="fonts/NunitoSansSemiBold-boldItalic.fntdata"/><Relationship Id="rId50" Type="http://schemas.openxmlformats.org/officeDocument/2006/relationships/font" Target="fonts/NunitoSansSemiBold-italic.fntdata"/><Relationship Id="rId53" Type="http://schemas.openxmlformats.org/officeDocument/2006/relationships/font" Target="fonts/Brygada1918-bold.fntdata"/><Relationship Id="rId52" Type="http://schemas.openxmlformats.org/officeDocument/2006/relationships/font" Target="fonts/Brygada1918-regular.fntdata"/><Relationship Id="rId11" Type="http://schemas.openxmlformats.org/officeDocument/2006/relationships/slide" Target="slides/slide5.xml"/><Relationship Id="rId55" Type="http://schemas.openxmlformats.org/officeDocument/2006/relationships/font" Target="fonts/Brygada1918-boldItalic.fntdata"/><Relationship Id="rId10" Type="http://schemas.openxmlformats.org/officeDocument/2006/relationships/slide" Target="slides/slide4.xml"/><Relationship Id="rId54" Type="http://schemas.openxmlformats.org/officeDocument/2006/relationships/font" Target="fonts/Brygada1918-italic.fntdata"/><Relationship Id="rId13" Type="http://schemas.openxmlformats.org/officeDocument/2006/relationships/slide" Target="slides/slide7.xml"/><Relationship Id="rId57" Type="http://schemas.openxmlformats.org/officeDocument/2006/relationships/font" Target="fonts/BarlowSemiCondensed-bold.fntdata"/><Relationship Id="rId12" Type="http://schemas.openxmlformats.org/officeDocument/2006/relationships/slide" Target="slides/slide6.xml"/><Relationship Id="rId56" Type="http://schemas.openxmlformats.org/officeDocument/2006/relationships/font" Target="fonts/BarlowSemiCondensed-regular.fntdata"/><Relationship Id="rId15" Type="http://schemas.openxmlformats.org/officeDocument/2006/relationships/slide" Target="slides/slide9.xml"/><Relationship Id="rId59" Type="http://schemas.openxmlformats.org/officeDocument/2006/relationships/font" Target="fonts/BarlowSemiCondensed-boldItalic.fntdata"/><Relationship Id="rId14" Type="http://schemas.openxmlformats.org/officeDocument/2006/relationships/slide" Target="slides/slide8.xml"/><Relationship Id="rId58" Type="http://schemas.openxmlformats.org/officeDocument/2006/relationships/font" Target="fonts/BarlowSemiCondense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b="1" lang="en">
                <a:solidFill>
                  <a:schemeClr val="dk1"/>
                </a:solidFill>
                <a:latin typeface="Proxima Nova"/>
                <a:ea typeface="Proxima Nova"/>
                <a:cs typeface="Proxima Nova"/>
                <a:sym typeface="Proxima Nova"/>
              </a:rPr>
              <a:t>PURPOSE: </a:t>
            </a:r>
            <a:r>
              <a:rPr lang="en">
                <a:solidFill>
                  <a:schemeClr val="dk1"/>
                </a:solidFill>
                <a:latin typeface="Proxima Nova"/>
                <a:ea typeface="Proxima Nova"/>
                <a:cs typeface="Proxima Nova"/>
                <a:sym typeface="Proxima Nova"/>
              </a:rPr>
              <a:t>One sentence about why this slide is included/how it gets us closer to our learning goals.</a:t>
            </a:r>
            <a:endParaRPr>
              <a:solidFill>
                <a:schemeClr val="dk1"/>
              </a:solidFill>
              <a:latin typeface="Proxima Nova"/>
              <a:ea typeface="Proxima Nova"/>
              <a:cs typeface="Proxima Nova"/>
              <a:sym typeface="Proxima Nova"/>
            </a:endParaRPr>
          </a:p>
          <a:p>
            <a:pPr indent="0" lvl="0" marL="0" rtl="0" algn="l">
              <a:lnSpc>
                <a:spcPct val="100000"/>
              </a:lnSpc>
              <a:spcBef>
                <a:spcPts val="0"/>
              </a:spcBef>
              <a:spcAft>
                <a:spcPts val="0"/>
              </a:spcAft>
              <a:buClr>
                <a:schemeClr val="dk1"/>
              </a:buClr>
              <a:buSzPts val="1100"/>
              <a:buFont typeface="Arial"/>
              <a:buNone/>
            </a:pPr>
            <a:r>
              <a:t/>
            </a:r>
            <a:endParaRPr b="1">
              <a:solidFill>
                <a:schemeClr val="dk1"/>
              </a:solidFill>
              <a:latin typeface="Proxima Nova"/>
              <a:ea typeface="Proxima Nova"/>
              <a:cs typeface="Proxima Nova"/>
              <a:sym typeface="Proxima Nova"/>
            </a:endParaRPr>
          </a:p>
          <a:p>
            <a:pPr indent="0" lvl="0" marL="0" rtl="0" algn="l">
              <a:lnSpc>
                <a:spcPct val="100000"/>
              </a:lnSpc>
              <a:spcBef>
                <a:spcPts val="0"/>
              </a:spcBef>
              <a:spcAft>
                <a:spcPts val="0"/>
              </a:spcAft>
              <a:buClr>
                <a:schemeClr val="dk1"/>
              </a:buClr>
              <a:buSzPts val="1100"/>
              <a:buFont typeface="Arial"/>
              <a:buNone/>
            </a:pPr>
            <a:r>
              <a:rPr b="1" lang="en">
                <a:solidFill>
                  <a:schemeClr val="dk1"/>
                </a:solidFill>
                <a:latin typeface="Proxima Nova"/>
                <a:ea typeface="Proxima Nova"/>
                <a:cs typeface="Proxima Nova"/>
                <a:sym typeface="Proxima Nova"/>
              </a:rPr>
              <a:t>TALKING POINTS</a:t>
            </a:r>
            <a:endParaRPr b="1">
              <a:solidFill>
                <a:schemeClr val="dk1"/>
              </a:solidFill>
              <a:latin typeface="Proxima Nova"/>
              <a:ea typeface="Proxima Nova"/>
              <a:cs typeface="Proxima Nova"/>
              <a:sym typeface="Proxima Nova"/>
            </a:endParaRPr>
          </a:p>
          <a:p>
            <a:pPr indent="-298450" lvl="0" marL="457200" rtl="0" algn="l">
              <a:lnSpc>
                <a:spcPct val="100000"/>
              </a:lnSpc>
              <a:spcBef>
                <a:spcPts val="0"/>
              </a:spcBef>
              <a:spcAft>
                <a:spcPts val="0"/>
              </a:spcAft>
              <a:buClr>
                <a:schemeClr val="dk1"/>
              </a:buClr>
              <a:buSzPts val="1100"/>
              <a:buFont typeface="Proxima Nova"/>
              <a:buChar char="●"/>
            </a:pPr>
            <a:r>
              <a:rPr lang="en">
                <a:solidFill>
                  <a:schemeClr val="dk1"/>
                </a:solidFill>
                <a:latin typeface="Proxima Nova"/>
                <a:ea typeface="Proxima Nova"/>
                <a:cs typeface="Proxima Nova"/>
                <a:sym typeface="Proxima Nova"/>
              </a:rPr>
              <a:t>This is a suggested talking point for instructors. </a:t>
            </a:r>
            <a:endParaRPr>
              <a:solidFill>
                <a:schemeClr val="dk1"/>
              </a:solidFill>
              <a:latin typeface="Proxima Nova"/>
              <a:ea typeface="Proxima Nova"/>
              <a:cs typeface="Proxima Nova"/>
              <a:sym typeface="Proxima Nova"/>
            </a:endParaRPr>
          </a:p>
          <a:p>
            <a:pPr indent="-298450" lvl="0" marL="457200" rtl="0" algn="l">
              <a:lnSpc>
                <a:spcPct val="100000"/>
              </a:lnSpc>
              <a:spcBef>
                <a:spcPts val="0"/>
              </a:spcBef>
              <a:spcAft>
                <a:spcPts val="0"/>
              </a:spcAft>
              <a:buClr>
                <a:schemeClr val="dk1"/>
              </a:buClr>
              <a:buSzPts val="1100"/>
              <a:buFont typeface="Proxima Nova"/>
              <a:buChar char="●"/>
            </a:pPr>
            <a:r>
              <a:rPr lang="en">
                <a:solidFill>
                  <a:schemeClr val="dk1"/>
                </a:solidFill>
                <a:latin typeface="Proxima Nova"/>
                <a:ea typeface="Proxima Nova"/>
                <a:cs typeface="Proxima Nova"/>
                <a:sym typeface="Proxima Nova"/>
              </a:rPr>
              <a:t>Bullets are better than paragraph-y scripts.</a:t>
            </a:r>
            <a:endParaRPr>
              <a:solidFill>
                <a:schemeClr val="dk1"/>
              </a:solidFill>
              <a:latin typeface="Proxima Nova"/>
              <a:ea typeface="Proxima Nova"/>
              <a:cs typeface="Proxima Nova"/>
              <a:sym typeface="Proxima Nova"/>
            </a:endParaRPr>
          </a:p>
          <a:p>
            <a:pPr indent="0" lvl="0" marL="0" rtl="0" algn="l">
              <a:lnSpc>
                <a:spcPct val="100000"/>
              </a:lnSpc>
              <a:spcBef>
                <a:spcPts val="0"/>
              </a:spcBef>
              <a:spcAft>
                <a:spcPts val="0"/>
              </a:spcAft>
              <a:buClr>
                <a:schemeClr val="dk1"/>
              </a:buClr>
              <a:buSzPts val="1100"/>
              <a:buFont typeface="Arial"/>
              <a:buNone/>
            </a:pPr>
            <a:r>
              <a:t/>
            </a:r>
            <a:endParaRPr>
              <a:solidFill>
                <a:schemeClr val="dk1"/>
              </a:solidFill>
              <a:latin typeface="Proxima Nova"/>
              <a:ea typeface="Proxima Nova"/>
              <a:cs typeface="Proxima Nova"/>
              <a:sym typeface="Proxima Nova"/>
            </a:endParaRPr>
          </a:p>
          <a:p>
            <a:pPr indent="0" lvl="0" marL="0" rtl="0" algn="l">
              <a:lnSpc>
                <a:spcPct val="100000"/>
              </a:lnSpc>
              <a:spcBef>
                <a:spcPts val="0"/>
              </a:spcBef>
              <a:spcAft>
                <a:spcPts val="0"/>
              </a:spcAft>
              <a:buClr>
                <a:schemeClr val="dk1"/>
              </a:buClr>
              <a:buSzPts val="1100"/>
              <a:buFont typeface="Arial"/>
              <a:buNone/>
            </a:pPr>
            <a:r>
              <a:rPr b="1" lang="en">
                <a:solidFill>
                  <a:schemeClr val="dk1"/>
                </a:solidFill>
                <a:latin typeface="Proxima Nova"/>
                <a:ea typeface="Proxima Nova"/>
                <a:cs typeface="Proxima Nova"/>
                <a:sym typeface="Proxima Nova"/>
              </a:rPr>
              <a:t>TEACHING TIPS</a:t>
            </a:r>
            <a:endParaRPr>
              <a:solidFill>
                <a:schemeClr val="dk1"/>
              </a:solidFill>
              <a:latin typeface="Proxima Nova"/>
              <a:ea typeface="Proxima Nova"/>
              <a:cs typeface="Proxima Nova"/>
              <a:sym typeface="Proxima Nova"/>
            </a:endParaRPr>
          </a:p>
          <a:p>
            <a:pPr indent="-298450" lvl="0" marL="457200" rtl="0" algn="l">
              <a:lnSpc>
                <a:spcPct val="100000"/>
              </a:lnSpc>
              <a:spcBef>
                <a:spcPts val="0"/>
              </a:spcBef>
              <a:spcAft>
                <a:spcPts val="0"/>
              </a:spcAft>
              <a:buClr>
                <a:schemeClr val="dk1"/>
              </a:buClr>
              <a:buSzPts val="1100"/>
              <a:buFont typeface="Proxima Nova"/>
              <a:buChar char="●"/>
            </a:pPr>
            <a:r>
              <a:rPr lang="en">
                <a:solidFill>
                  <a:schemeClr val="dk1"/>
                </a:solidFill>
                <a:latin typeface="Proxima Nova"/>
                <a:ea typeface="Proxima Nova"/>
                <a:cs typeface="Proxima Nova"/>
                <a:sym typeface="Proxima Nova"/>
              </a:rPr>
              <a:t>Have a suggestion for what an instructor should </a:t>
            </a:r>
            <a:r>
              <a:rPr i="1" lang="en">
                <a:solidFill>
                  <a:schemeClr val="dk1"/>
                </a:solidFill>
                <a:latin typeface="Proxima Nova"/>
                <a:ea typeface="Proxima Nova"/>
                <a:cs typeface="Proxima Nova"/>
                <a:sym typeface="Proxima Nova"/>
              </a:rPr>
              <a:t>do</a:t>
            </a:r>
            <a:r>
              <a:rPr lang="en">
                <a:solidFill>
                  <a:schemeClr val="dk1"/>
                </a:solidFill>
                <a:latin typeface="Proxima Nova"/>
                <a:ea typeface="Proxima Nova"/>
                <a:cs typeface="Proxima Nova"/>
                <a:sym typeface="Proxima Nova"/>
              </a:rPr>
              <a:t> while teaching to this slide? Put it here! </a:t>
            </a:r>
            <a:endParaRPr>
              <a:solidFill>
                <a:schemeClr val="dk1"/>
              </a:solidFill>
              <a:latin typeface="Proxima Nova"/>
              <a:ea typeface="Proxima Nova"/>
              <a:cs typeface="Proxima Nova"/>
              <a:sym typeface="Proxima Nova"/>
            </a:endParaRPr>
          </a:p>
          <a:p>
            <a:pPr indent="-298450" lvl="0" marL="457200" rtl="0" algn="l">
              <a:lnSpc>
                <a:spcPct val="100000"/>
              </a:lnSpc>
              <a:spcBef>
                <a:spcPts val="0"/>
              </a:spcBef>
              <a:spcAft>
                <a:spcPts val="0"/>
              </a:spcAft>
              <a:buClr>
                <a:schemeClr val="dk1"/>
              </a:buClr>
              <a:buSzPts val="1100"/>
              <a:buFont typeface="Proxima Nova"/>
              <a:buChar char="●"/>
            </a:pPr>
            <a:r>
              <a:rPr lang="en">
                <a:solidFill>
                  <a:schemeClr val="dk1"/>
                </a:solidFill>
                <a:latin typeface="Proxima Nova"/>
                <a:ea typeface="Proxima Nova"/>
                <a:cs typeface="Proxima Nova"/>
                <a:sym typeface="Proxima Nova"/>
              </a:rPr>
              <a:t>This is an optional section. Not all slides require facilitation tips.</a:t>
            </a:r>
            <a:endParaRPr>
              <a:solidFill>
                <a:schemeClr val="dk1"/>
              </a:solidFill>
              <a:latin typeface="Proxima Nova"/>
              <a:ea typeface="Proxima Nova"/>
              <a:cs typeface="Proxima Nova"/>
              <a:sym typeface="Proxima Nova"/>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 fifth option is that we use third party tools, “thin-wrappers”.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But we’re going to focus mostly on the examples you yourself can manage as an individual.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2" name="Google Shape;23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8" name="Google Shape;248;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solidFill>
                  <a:schemeClr val="dk1"/>
                </a:solidFill>
              </a:rPr>
              <a:t>SOLO ACTIVITY</a:t>
            </a:r>
            <a:br>
              <a:rPr lang="en">
                <a:solidFill>
                  <a:schemeClr val="dk1"/>
                </a:solidFill>
              </a:rPr>
            </a:br>
            <a:endParaRPr>
              <a:solidFill>
                <a:schemeClr val="dk1"/>
              </a:solidFill>
            </a:endParaRPr>
          </a:p>
          <a:p>
            <a:pPr indent="-298450" lvl="0" marL="457200" rtl="0" algn="l">
              <a:lnSpc>
                <a:spcPct val="100000"/>
              </a:lnSpc>
              <a:spcBef>
                <a:spcPts val="0"/>
              </a:spcBef>
              <a:spcAft>
                <a:spcPts val="0"/>
              </a:spcAft>
              <a:buClr>
                <a:schemeClr val="dk1"/>
              </a:buClr>
              <a:buSzPts val="1100"/>
              <a:buAutoNum type="arabicPeriod"/>
            </a:pPr>
            <a:r>
              <a:rPr lang="en">
                <a:solidFill>
                  <a:schemeClr val="dk1"/>
                </a:solidFill>
              </a:rPr>
              <a:t>Go through the instructions - provide a quick demo if students are confused. </a:t>
            </a:r>
            <a:endParaRPr>
              <a:solidFill>
                <a:schemeClr val="dk1"/>
              </a:solidFill>
            </a:endParaRPr>
          </a:p>
          <a:p>
            <a:pPr indent="-298450" lvl="0" marL="457200" rtl="0" algn="l">
              <a:lnSpc>
                <a:spcPct val="100000"/>
              </a:lnSpc>
              <a:spcBef>
                <a:spcPts val="0"/>
              </a:spcBef>
              <a:spcAft>
                <a:spcPts val="0"/>
              </a:spcAft>
              <a:buClr>
                <a:schemeClr val="dk1"/>
              </a:buClr>
              <a:buSzPts val="1100"/>
              <a:buAutoNum type="arabicPeriod"/>
            </a:pPr>
            <a:r>
              <a:rPr lang="en">
                <a:solidFill>
                  <a:schemeClr val="dk1"/>
                </a:solidFill>
              </a:rPr>
              <a:t>Students complete activity. Monitor their progress and answer questions throughout. </a:t>
            </a:r>
            <a:endParaRPr>
              <a:solidFill>
                <a:schemeClr val="dk1"/>
              </a:solidFill>
            </a:endParaRPr>
          </a:p>
          <a:p>
            <a:pPr indent="-298450" lvl="0" marL="457200" rtl="0" algn="l">
              <a:lnSpc>
                <a:spcPct val="100000"/>
              </a:lnSpc>
              <a:spcBef>
                <a:spcPts val="0"/>
              </a:spcBef>
              <a:spcAft>
                <a:spcPts val="0"/>
              </a:spcAft>
              <a:buClr>
                <a:schemeClr val="dk1"/>
              </a:buClr>
              <a:buSzPts val="1100"/>
              <a:buAutoNum type="arabicPeriod"/>
            </a:pPr>
            <a:r>
              <a:rPr lang="en">
                <a:solidFill>
                  <a:schemeClr val="dk1"/>
                </a:solidFill>
              </a:rPr>
              <a:t>Debrief after the activity: </a:t>
            </a:r>
            <a:endParaRPr>
              <a:solidFill>
                <a:schemeClr val="dk1"/>
              </a:solidFill>
            </a:endParaRPr>
          </a:p>
          <a:p>
            <a:pPr indent="-298450" lvl="1" marL="914400" rtl="0" algn="l">
              <a:lnSpc>
                <a:spcPct val="100000"/>
              </a:lnSpc>
              <a:spcBef>
                <a:spcPts val="0"/>
              </a:spcBef>
              <a:spcAft>
                <a:spcPts val="0"/>
              </a:spcAft>
              <a:buClr>
                <a:schemeClr val="dk1"/>
              </a:buClr>
              <a:buSzPts val="1100"/>
              <a:buAutoNum type="alphaLcPeriod"/>
            </a:pPr>
            <a:r>
              <a:rPr lang="en"/>
              <a:t>In the process of creating your reusable prompt, what criteria did you use to determine its effectiveness for the task automation?</a:t>
            </a:r>
            <a:endParaRPr/>
          </a:p>
          <a:p>
            <a:pPr indent="-298450" lvl="1" marL="914400" rtl="0" algn="l">
              <a:lnSpc>
                <a:spcPct val="100000"/>
              </a:lnSpc>
              <a:spcBef>
                <a:spcPts val="0"/>
              </a:spcBef>
              <a:spcAft>
                <a:spcPts val="0"/>
              </a:spcAft>
              <a:buClr>
                <a:schemeClr val="dk1"/>
              </a:buClr>
              <a:buSzPts val="1100"/>
              <a:buAutoNum type="alphaLcPeriod"/>
            </a:pPr>
            <a:r>
              <a:rPr lang="en"/>
              <a:t>How did you ensure that your prompt was user-friendly and accessible for your teammates to implement in their workflow?</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8" name="Google Shape;26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3" name="Google Shape;273;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b="1" lang="en"/>
              <a:t>Note</a:t>
            </a:r>
            <a:r>
              <a:rPr lang="en"/>
              <a:t>: Encourage participants to use Google App Scripts since everyone will have a google account to work with.</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b="1" lang="en">
                <a:solidFill>
                  <a:schemeClr val="dk1"/>
                </a:solidFill>
              </a:rPr>
              <a:t>SOLO ACTIVITY</a:t>
            </a:r>
            <a:br>
              <a:rPr lang="en">
                <a:solidFill>
                  <a:schemeClr val="dk1"/>
                </a:solidFill>
              </a:rPr>
            </a:br>
            <a:endParaRPr>
              <a:solidFill>
                <a:schemeClr val="dk1"/>
              </a:solidFill>
            </a:endParaRPr>
          </a:p>
          <a:p>
            <a:pPr indent="-298450" lvl="0" marL="457200" rtl="0" algn="l">
              <a:lnSpc>
                <a:spcPct val="100000"/>
              </a:lnSpc>
              <a:spcBef>
                <a:spcPts val="0"/>
              </a:spcBef>
              <a:spcAft>
                <a:spcPts val="0"/>
              </a:spcAft>
              <a:buClr>
                <a:schemeClr val="dk1"/>
              </a:buClr>
              <a:buSzPts val="1100"/>
              <a:buAutoNum type="arabicPeriod"/>
            </a:pPr>
            <a:r>
              <a:rPr lang="en">
                <a:solidFill>
                  <a:schemeClr val="dk1"/>
                </a:solidFill>
              </a:rPr>
              <a:t>Go through the instructions - provide a quick demo if students are confused. </a:t>
            </a:r>
            <a:endParaRPr>
              <a:solidFill>
                <a:schemeClr val="dk1"/>
              </a:solidFill>
            </a:endParaRPr>
          </a:p>
          <a:p>
            <a:pPr indent="-298450" lvl="0" marL="457200" rtl="0" algn="l">
              <a:lnSpc>
                <a:spcPct val="100000"/>
              </a:lnSpc>
              <a:spcBef>
                <a:spcPts val="0"/>
              </a:spcBef>
              <a:spcAft>
                <a:spcPts val="0"/>
              </a:spcAft>
              <a:buClr>
                <a:schemeClr val="dk1"/>
              </a:buClr>
              <a:buSzPts val="1100"/>
              <a:buAutoNum type="arabicPeriod"/>
            </a:pPr>
            <a:r>
              <a:rPr lang="en">
                <a:solidFill>
                  <a:schemeClr val="dk1"/>
                </a:solidFill>
              </a:rPr>
              <a:t>Students complete activity. Monitor their progress and answer questions throughout. </a:t>
            </a:r>
            <a:endParaRPr>
              <a:solidFill>
                <a:schemeClr val="dk1"/>
              </a:solidFill>
            </a:endParaRPr>
          </a:p>
          <a:p>
            <a:pPr indent="-298450" lvl="0" marL="457200" rtl="0" algn="l">
              <a:lnSpc>
                <a:spcPct val="100000"/>
              </a:lnSpc>
              <a:spcBef>
                <a:spcPts val="0"/>
              </a:spcBef>
              <a:spcAft>
                <a:spcPts val="0"/>
              </a:spcAft>
              <a:buClr>
                <a:schemeClr val="dk1"/>
              </a:buClr>
              <a:buSzPts val="1100"/>
              <a:buAutoNum type="arabicPeriod"/>
            </a:pPr>
            <a:r>
              <a:rPr lang="en">
                <a:solidFill>
                  <a:schemeClr val="dk1"/>
                </a:solidFill>
              </a:rPr>
              <a:t>Debrief after the activity:</a:t>
            </a:r>
            <a:endParaRPr>
              <a:solidFill>
                <a:schemeClr val="dk1"/>
              </a:solidFill>
            </a:endParaRPr>
          </a:p>
          <a:p>
            <a:pPr indent="-298450" lvl="1" marL="914400" rtl="0" algn="l">
              <a:lnSpc>
                <a:spcPct val="100000"/>
              </a:lnSpc>
              <a:spcBef>
                <a:spcPts val="0"/>
              </a:spcBef>
              <a:spcAft>
                <a:spcPts val="0"/>
              </a:spcAft>
              <a:buClr>
                <a:schemeClr val="dk1"/>
              </a:buClr>
              <a:buSzPts val="1100"/>
              <a:buAutoNum type="alphaLcPeriod"/>
            </a:pPr>
            <a:r>
              <a:rPr lang="en">
                <a:solidFill>
                  <a:schemeClr val="dk1"/>
                </a:solidFill>
              </a:rPr>
              <a:t>What challenges did you encounter when refining your automation code, and how did you overcome them?</a:t>
            </a:r>
            <a:endParaRPr>
              <a:solidFill>
                <a:schemeClr val="dk1"/>
              </a:solidFill>
            </a:endParaRPr>
          </a:p>
          <a:p>
            <a:pPr indent="-298450" lvl="1" marL="914400" rtl="0" algn="l">
              <a:lnSpc>
                <a:spcPct val="100000"/>
              </a:lnSpc>
              <a:spcBef>
                <a:spcPts val="0"/>
              </a:spcBef>
              <a:spcAft>
                <a:spcPts val="0"/>
              </a:spcAft>
              <a:buClr>
                <a:schemeClr val="dk1"/>
              </a:buClr>
              <a:buSzPts val="1100"/>
              <a:buAutoNum type="alphaLcPeriod"/>
            </a:pPr>
            <a:r>
              <a:rPr lang="en">
                <a:solidFill>
                  <a:schemeClr val="dk1"/>
                </a:solidFill>
              </a:rPr>
              <a:t>Can you describe how the automation code you've created has improved the efficiency or quality of your presentation preparation process?</a:t>
            </a:r>
            <a:endParaRPr>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p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0" name="Google Shape;30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 name="Google Shape;141;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p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05" name="Google Shape;30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p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19" name="Google Shape;319;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6" name="Google Shape;156;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1" name="Google Shape;16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7" name="Google Shape;16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2" name="Google Shape;17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All of our jobs are bundles of tasks - and some of those tasks provide huge value.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Take the example of healthcare professionals - they (hopefully) deliver immense value to both individuals and society.</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But a common problem in healthcare is that the tasks that HCPs are good at get crowded out by busywork.</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Entering data, filling out forms, creating a paper trail that often ends up not leading to positive outcomes.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This is where automation comes in.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But there’s been a problem up until now - often the time we would need to automate the busy work would end up taking up so much time we wouldn’t have the resources to complete important and urgent work.</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Clr>
                <a:schemeClr val="dk1"/>
              </a:buClr>
              <a:buSzPts val="1100"/>
              <a:buFont typeface="Arial"/>
              <a:buNone/>
            </a:pPr>
            <a:r>
              <a:rPr lang="en"/>
              <a:t>The cartoon humorously contrasts the idealized expectation of automating a task with the reality that often ensues. It shows that while automation might be intended to save time, it can sometimes result in additional unforeseen work.</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PURPOSE:</a:t>
            </a:r>
            <a:endParaRPr/>
          </a:p>
          <a:p>
            <a:pPr indent="0" lvl="0" marL="0" rtl="0" algn="l">
              <a:lnSpc>
                <a:spcPct val="100000"/>
              </a:lnSpc>
              <a:spcBef>
                <a:spcPts val="0"/>
              </a:spcBef>
              <a:spcAft>
                <a:spcPts val="0"/>
              </a:spcAft>
              <a:buClr>
                <a:schemeClr val="dk1"/>
              </a:buClr>
              <a:buSzPts val="1100"/>
              <a:buFont typeface="Arial"/>
              <a:buNone/>
            </a:pPr>
            <a:r>
              <a:rPr lang="en"/>
              <a:t>To highlight the potential pitfalls and misconceptions of automating tasks without proper planning or understanding.</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TALKING POINTS</a:t>
            </a:r>
            <a:endParaRPr/>
          </a:p>
          <a:p>
            <a:pPr indent="0" lvl="0" marL="0" rtl="0" algn="l">
              <a:lnSpc>
                <a:spcPct val="100000"/>
              </a:lnSpc>
              <a:spcBef>
                <a:spcPts val="0"/>
              </a:spcBef>
              <a:spcAft>
                <a:spcPts val="0"/>
              </a:spcAft>
              <a:buClr>
                <a:schemeClr val="dk1"/>
              </a:buClr>
              <a:buSzPts val="1100"/>
              <a:buFont typeface="Arial"/>
              <a:buNone/>
            </a:pPr>
            <a:r>
              <a:rPr lang="en"/>
              <a:t>	•	The top graph represents the optimistic belief that automating a task will lead to a lot of free time.</a:t>
            </a:r>
            <a:endParaRPr/>
          </a:p>
          <a:p>
            <a:pPr indent="0" lvl="0" marL="0" rtl="0" algn="l">
              <a:lnSpc>
                <a:spcPct val="100000"/>
              </a:lnSpc>
              <a:spcBef>
                <a:spcPts val="0"/>
              </a:spcBef>
              <a:spcAft>
                <a:spcPts val="0"/>
              </a:spcAft>
              <a:buClr>
                <a:schemeClr val="dk1"/>
              </a:buClr>
              <a:buSzPts val="1100"/>
              <a:buFont typeface="Arial"/>
              <a:buNone/>
            </a:pPr>
            <a:r>
              <a:rPr lang="en"/>
              <a:t>	•	The bottom graph illustrates the challenges and additional work that can arise from attempting to automate without thorough consideration.</a:t>
            </a:r>
            <a:endParaRPr/>
          </a:p>
          <a:p>
            <a:pPr indent="0" lvl="0" marL="0" rtl="0" algn="l">
              <a:lnSpc>
                <a:spcPct val="100000"/>
              </a:lnSpc>
              <a:spcBef>
                <a:spcPts val="0"/>
              </a:spcBef>
              <a:spcAft>
                <a:spcPts val="0"/>
              </a:spcAft>
              <a:buClr>
                <a:schemeClr val="dk1"/>
              </a:buClr>
              <a:buSzPts val="1100"/>
              <a:buFont typeface="Arial"/>
              <a:buNone/>
            </a:pPr>
            <a:r>
              <a:rPr lang="en"/>
              <a:t>	•	Despite the intention to free up time with automation, one can end up spending even more time on the automation itself.</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
              <a:t>TEACHING TIPS</a:t>
            </a:r>
            <a:endParaRPr/>
          </a:p>
          <a:p>
            <a:pPr indent="0" lvl="0" marL="0" rtl="0" algn="l">
              <a:lnSpc>
                <a:spcPct val="100000"/>
              </a:lnSpc>
              <a:spcBef>
                <a:spcPts val="0"/>
              </a:spcBef>
              <a:spcAft>
                <a:spcPts val="0"/>
              </a:spcAft>
              <a:buClr>
                <a:schemeClr val="dk1"/>
              </a:buClr>
              <a:buSzPts val="1100"/>
              <a:buFont typeface="Arial"/>
              <a:buNone/>
            </a:pPr>
            <a:r>
              <a:rPr lang="en"/>
              <a:t>	•	Encourage students to think critically about when automation is truly beneficial and when it might introduce more complications.</a:t>
            </a:r>
            <a:endParaRPr/>
          </a:p>
          <a:p>
            <a:pPr indent="0" lvl="0" marL="0" rtl="0" algn="l">
              <a:lnSpc>
                <a:spcPct val="100000"/>
              </a:lnSpc>
              <a:spcBef>
                <a:spcPts val="0"/>
              </a:spcBef>
              <a:spcAft>
                <a:spcPts val="0"/>
              </a:spcAft>
              <a:buClr>
                <a:schemeClr val="dk1"/>
              </a:buClr>
              <a:buSzPts val="1100"/>
              <a:buFont typeface="Arial"/>
              <a:buNone/>
            </a:pPr>
            <a:r>
              <a:rPr lang="en"/>
              <a:t>	•	Discuss real-life examples where automation saved time and where it created additional challenges.</a:t>
            </a:r>
            <a:endParaRPr/>
          </a:p>
          <a:p>
            <a:pPr indent="0" lvl="0" marL="0" rtl="0" algn="l">
              <a:lnSpc>
                <a:spcPct val="100000"/>
              </a:lnSpc>
              <a:spcBef>
                <a:spcPts val="0"/>
              </a:spcBef>
              <a:spcAft>
                <a:spcPts val="0"/>
              </a:spcAft>
              <a:buSzPts val="1100"/>
              <a:buNone/>
            </a:pPr>
            <a:r>
              <a:rPr lang="en"/>
              <a:t>	•	Emphasize the importance of thorough planning and testing before fully committing to an automation solution.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7" name="Google Shape;18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500"/>
              </a:spcBef>
              <a:spcAft>
                <a:spcPts val="0"/>
              </a:spcAft>
              <a:buClr>
                <a:schemeClr val="dk1"/>
              </a:buClr>
              <a:buSzPts val="1100"/>
              <a:buFont typeface="Arial"/>
              <a:buNone/>
            </a:pPr>
            <a:r>
              <a:rPr b="1" lang="en" sz="1200">
                <a:solidFill>
                  <a:schemeClr val="dk1"/>
                </a:solidFill>
              </a:rPr>
              <a:t>Step 1: Identify Repetitive and Time-Consuming Tasks</a:t>
            </a:r>
            <a:endParaRPr b="1" sz="1200">
              <a:solidFill>
                <a:schemeClr val="dk1"/>
              </a:solidFill>
            </a:endParaRPr>
          </a:p>
          <a:p>
            <a:pPr indent="-228600" lvl="0" marL="457200" rtl="0" algn="l">
              <a:lnSpc>
                <a:spcPct val="115000"/>
              </a:lnSpc>
              <a:spcBef>
                <a:spcPts val="1500"/>
              </a:spcBef>
              <a:spcAft>
                <a:spcPts val="0"/>
              </a:spcAft>
              <a:buClr>
                <a:schemeClr val="dk1"/>
              </a:buClr>
              <a:buSzPts val="1200"/>
              <a:buFont typeface="Arial"/>
              <a:buNone/>
            </a:pPr>
            <a:r>
              <a:rPr lang="en" sz="1200">
                <a:solidFill>
                  <a:schemeClr val="dk1"/>
                </a:solidFill>
              </a:rPr>
              <a:t>Document Processes: Document your daily, weekly, and monthly tasks. This makes it easier to spot patterns and repetitive tasks.</a:t>
            </a:r>
            <a:endParaRPr sz="1200">
              <a:solidFill>
                <a:schemeClr val="dk1"/>
              </a:solidFill>
            </a:endParaRPr>
          </a:p>
          <a:p>
            <a:pPr indent="-228600" lvl="0" marL="457200" rtl="0" algn="l">
              <a:lnSpc>
                <a:spcPct val="115000"/>
              </a:lnSpc>
              <a:spcBef>
                <a:spcPts val="0"/>
              </a:spcBef>
              <a:spcAft>
                <a:spcPts val="0"/>
              </a:spcAft>
              <a:buClr>
                <a:schemeClr val="dk1"/>
              </a:buClr>
              <a:buSzPts val="1200"/>
              <a:buFont typeface="Arial"/>
              <a:buNone/>
            </a:pPr>
            <a:r>
              <a:rPr lang="en" sz="1200">
                <a:solidFill>
                  <a:schemeClr val="dk1"/>
                </a:solidFill>
              </a:rPr>
              <a:t>Time Tracking: Implement a time-tracking tool to determine how much time is being devoted to specific tasks.</a:t>
            </a:r>
            <a:endParaRPr sz="1200">
              <a:solidFill>
                <a:schemeClr val="dk1"/>
              </a:solidFill>
            </a:endParaRPr>
          </a:p>
          <a:p>
            <a:pPr indent="-228600" lvl="0" marL="457200" rtl="0" algn="l">
              <a:lnSpc>
                <a:spcPct val="115000"/>
              </a:lnSpc>
              <a:spcBef>
                <a:spcPts val="0"/>
              </a:spcBef>
              <a:spcAft>
                <a:spcPts val="0"/>
              </a:spcAft>
              <a:buClr>
                <a:schemeClr val="dk1"/>
              </a:buClr>
              <a:buSzPts val="1200"/>
              <a:buFont typeface="Arial"/>
              <a:buNone/>
            </a:pPr>
            <a:r>
              <a:rPr lang="en" sz="1200">
                <a:solidFill>
                  <a:schemeClr val="dk1"/>
                </a:solidFill>
              </a:rPr>
              <a:t>Feedback: Talk with your team to find out which tasks they consider tedious, repetitive, or overly time-consuming.</a:t>
            </a:r>
            <a:endParaRPr sz="1200">
              <a:solidFill>
                <a:schemeClr val="dk1"/>
              </a:solidFill>
            </a:endParaRPr>
          </a:p>
          <a:p>
            <a:pPr indent="0" lvl="0" marL="0" rtl="0" algn="l">
              <a:lnSpc>
                <a:spcPct val="115000"/>
              </a:lnSpc>
              <a:spcBef>
                <a:spcPts val="1500"/>
              </a:spcBef>
              <a:spcAft>
                <a:spcPts val="0"/>
              </a:spcAft>
              <a:buClr>
                <a:schemeClr val="dk1"/>
              </a:buClr>
              <a:buSzPts val="1100"/>
              <a:buFont typeface="Arial"/>
              <a:buNone/>
            </a:pPr>
            <a:r>
              <a:rPr b="1" lang="en" sz="1200">
                <a:solidFill>
                  <a:schemeClr val="dk1"/>
                </a:solidFill>
              </a:rPr>
              <a:t>Step 2: Determine the Value and Feasibility of Automating Tasks</a:t>
            </a:r>
            <a:endParaRPr b="1" sz="1200">
              <a:solidFill>
                <a:schemeClr val="dk1"/>
              </a:solidFill>
            </a:endParaRPr>
          </a:p>
          <a:p>
            <a:pPr indent="-228600" lvl="0" marL="457200" rtl="0" algn="l">
              <a:lnSpc>
                <a:spcPct val="115000"/>
              </a:lnSpc>
              <a:spcBef>
                <a:spcPts val="1500"/>
              </a:spcBef>
              <a:spcAft>
                <a:spcPts val="0"/>
              </a:spcAft>
              <a:buClr>
                <a:schemeClr val="dk1"/>
              </a:buClr>
              <a:buSzPts val="1200"/>
              <a:buFont typeface="Arial"/>
              <a:buNone/>
            </a:pPr>
            <a:r>
              <a:rPr lang="en" sz="1200">
                <a:solidFill>
                  <a:schemeClr val="dk1"/>
                </a:solidFill>
              </a:rPr>
              <a:t>Cost-Benefit Analysis: Consider the time and resources required to automate a task against the time and cost saved once it is automated.</a:t>
            </a:r>
            <a:endParaRPr sz="1200">
              <a:solidFill>
                <a:schemeClr val="dk1"/>
              </a:solidFill>
            </a:endParaRPr>
          </a:p>
          <a:p>
            <a:pPr indent="-228600" lvl="0" marL="457200" rtl="0" algn="l">
              <a:lnSpc>
                <a:spcPct val="115000"/>
              </a:lnSpc>
              <a:spcBef>
                <a:spcPts val="0"/>
              </a:spcBef>
              <a:spcAft>
                <a:spcPts val="0"/>
              </a:spcAft>
              <a:buClr>
                <a:schemeClr val="dk1"/>
              </a:buClr>
              <a:buSzPts val="1200"/>
              <a:buFont typeface="Arial"/>
              <a:buNone/>
            </a:pPr>
            <a:r>
              <a:rPr lang="en" sz="1200">
                <a:solidFill>
                  <a:schemeClr val="dk1"/>
                </a:solidFill>
              </a:rPr>
              <a:t>Impact on Work Quality: Determine if automation will enhance accuracy and consistency.</a:t>
            </a:r>
            <a:endParaRPr sz="1200">
              <a:solidFill>
                <a:schemeClr val="dk1"/>
              </a:solidFill>
            </a:endParaRPr>
          </a:p>
          <a:p>
            <a:pPr indent="-228600" lvl="0" marL="457200" rtl="0" algn="l">
              <a:lnSpc>
                <a:spcPct val="115000"/>
              </a:lnSpc>
              <a:spcBef>
                <a:spcPts val="0"/>
              </a:spcBef>
              <a:spcAft>
                <a:spcPts val="0"/>
              </a:spcAft>
              <a:buClr>
                <a:schemeClr val="dk1"/>
              </a:buClr>
              <a:buSzPts val="1200"/>
              <a:buFont typeface="Arial"/>
              <a:buNone/>
            </a:pPr>
            <a:r>
              <a:rPr lang="en" sz="1200">
                <a:solidFill>
                  <a:schemeClr val="dk1"/>
                </a:solidFill>
              </a:rPr>
              <a:t>Scalability: Identify if the task occurs with enough frequency and volume to warrant automation.</a:t>
            </a:r>
            <a:endParaRPr sz="1200">
              <a:solidFill>
                <a:schemeClr val="dk1"/>
              </a:solidFill>
            </a:endParaRPr>
          </a:p>
          <a:p>
            <a:pPr indent="0" lvl="0" marL="0" rtl="0" algn="l">
              <a:lnSpc>
                <a:spcPct val="115000"/>
              </a:lnSpc>
              <a:spcBef>
                <a:spcPts val="1500"/>
              </a:spcBef>
              <a:spcAft>
                <a:spcPts val="0"/>
              </a:spcAft>
              <a:buClr>
                <a:schemeClr val="dk1"/>
              </a:buClr>
              <a:buSzPts val="1100"/>
              <a:buFont typeface="Arial"/>
              <a:buNone/>
            </a:pPr>
            <a:r>
              <a:rPr b="1" lang="en" sz="1200">
                <a:solidFill>
                  <a:schemeClr val="dk1"/>
                </a:solidFill>
              </a:rPr>
              <a:t>Step 3: Prioritize Tasks for Automation</a:t>
            </a:r>
            <a:endParaRPr b="1" sz="1200">
              <a:solidFill>
                <a:schemeClr val="dk1"/>
              </a:solidFill>
            </a:endParaRPr>
          </a:p>
          <a:p>
            <a:pPr indent="-228600" lvl="0" marL="457200" rtl="0" algn="l">
              <a:lnSpc>
                <a:spcPct val="115000"/>
              </a:lnSpc>
              <a:spcBef>
                <a:spcPts val="1500"/>
              </a:spcBef>
              <a:spcAft>
                <a:spcPts val="0"/>
              </a:spcAft>
              <a:buClr>
                <a:schemeClr val="dk1"/>
              </a:buClr>
              <a:buSzPts val="1200"/>
              <a:buFont typeface="Arial"/>
              <a:buNone/>
            </a:pPr>
            <a:r>
              <a:rPr lang="en" sz="1200">
                <a:solidFill>
                  <a:schemeClr val="dk1"/>
                </a:solidFill>
              </a:rPr>
              <a:t>Quick Wins: Look for tasks that are easy to automate and would free up significant amounts of time.</a:t>
            </a:r>
            <a:endParaRPr sz="1200">
              <a:solidFill>
                <a:schemeClr val="dk1"/>
              </a:solidFill>
            </a:endParaRPr>
          </a:p>
          <a:p>
            <a:pPr indent="-228600" lvl="0" marL="457200" rtl="0" algn="l">
              <a:lnSpc>
                <a:spcPct val="115000"/>
              </a:lnSpc>
              <a:spcBef>
                <a:spcPts val="0"/>
              </a:spcBef>
              <a:spcAft>
                <a:spcPts val="0"/>
              </a:spcAft>
              <a:buClr>
                <a:schemeClr val="dk1"/>
              </a:buClr>
              <a:buSzPts val="1200"/>
              <a:buFont typeface="Arial"/>
              <a:buNone/>
            </a:pPr>
            <a:r>
              <a:rPr lang="en" sz="1200">
                <a:solidFill>
                  <a:schemeClr val="dk1"/>
                </a:solidFill>
              </a:rPr>
              <a:t>High-Value Tasks: Prioritize automating tasks that, while potentially more complex, could generate considerable value in terms of savings or revenue</a:t>
            </a:r>
            <a:endParaRPr sz="1200">
              <a:solidFill>
                <a:schemeClr val="dk1"/>
              </a:solidFill>
            </a:endParaRPr>
          </a:p>
          <a:p>
            <a:pPr indent="-228600" lvl="0" marL="457200" rtl="0" algn="l">
              <a:lnSpc>
                <a:spcPct val="115000"/>
              </a:lnSpc>
              <a:spcBef>
                <a:spcPts val="0"/>
              </a:spcBef>
              <a:spcAft>
                <a:spcPts val="0"/>
              </a:spcAft>
              <a:buClr>
                <a:schemeClr val="dk1"/>
              </a:buClr>
              <a:buSzPts val="1200"/>
              <a:buFont typeface="Arial"/>
              <a:buNone/>
            </a:pPr>
            <a:r>
              <a:rPr lang="en" sz="1200">
                <a:solidFill>
                  <a:schemeClr val="dk1"/>
                </a:solidFill>
              </a:rPr>
              <a:t>Risk Assessment: Consider the risks associated with automating each task, such as data security or customer satisfaction, and prioritize accordingly.</a:t>
            </a:r>
            <a:endParaRPr sz="1200">
              <a:solidFill>
                <a:schemeClr val="dk1"/>
              </a:solidFill>
            </a:endParaRPr>
          </a:p>
          <a:p>
            <a:pPr indent="0" lvl="0" marL="0" rtl="0" algn="l">
              <a:lnSpc>
                <a:spcPct val="115000"/>
              </a:lnSpc>
              <a:spcBef>
                <a:spcPts val="1500"/>
              </a:spcBef>
              <a:spcAft>
                <a:spcPts val="0"/>
              </a:spcAft>
              <a:buClr>
                <a:schemeClr val="dk1"/>
              </a:buClr>
              <a:buSzPts val="1100"/>
              <a:buFont typeface="Arial"/>
              <a:buNone/>
            </a:pPr>
            <a:r>
              <a:rPr b="1" lang="en" sz="1200">
                <a:solidFill>
                  <a:schemeClr val="dk1"/>
                </a:solidFill>
              </a:rPr>
              <a:t>Step 4: Choose the Right Automation Tool</a:t>
            </a:r>
            <a:endParaRPr b="1" sz="1200">
              <a:solidFill>
                <a:schemeClr val="dk1"/>
              </a:solidFill>
            </a:endParaRPr>
          </a:p>
          <a:p>
            <a:pPr indent="-228600" lvl="0" marL="457200" rtl="0" algn="l">
              <a:lnSpc>
                <a:spcPct val="115000"/>
              </a:lnSpc>
              <a:spcBef>
                <a:spcPts val="1500"/>
              </a:spcBef>
              <a:spcAft>
                <a:spcPts val="0"/>
              </a:spcAft>
              <a:buClr>
                <a:schemeClr val="dk1"/>
              </a:buClr>
              <a:buSzPts val="1200"/>
              <a:buFont typeface="Arial"/>
              <a:buNone/>
            </a:pPr>
            <a:r>
              <a:rPr lang="en" sz="1200">
                <a:solidFill>
                  <a:schemeClr val="dk1"/>
                </a:solidFill>
              </a:rPr>
              <a:t>Research: Investigate the various automation tools available that suit the task requirements.</a:t>
            </a:r>
            <a:endParaRPr sz="1200">
              <a:solidFill>
                <a:schemeClr val="dk1"/>
              </a:solidFill>
            </a:endParaRPr>
          </a:p>
          <a:p>
            <a:pPr indent="-228600" lvl="0" marL="457200" rtl="0" algn="l">
              <a:lnSpc>
                <a:spcPct val="115000"/>
              </a:lnSpc>
              <a:spcBef>
                <a:spcPts val="0"/>
              </a:spcBef>
              <a:spcAft>
                <a:spcPts val="0"/>
              </a:spcAft>
              <a:buClr>
                <a:schemeClr val="dk1"/>
              </a:buClr>
              <a:buSzPts val="1200"/>
              <a:buFont typeface="Arial"/>
              <a:buNone/>
            </a:pPr>
            <a:r>
              <a:rPr lang="en" sz="1200">
                <a:solidFill>
                  <a:schemeClr val="dk1"/>
                </a:solidFill>
              </a:rPr>
              <a:t>Compatibility: Ensure that the automation tool integrates well with your existing systems.</a:t>
            </a:r>
            <a:endParaRPr sz="1200">
              <a:solidFill>
                <a:schemeClr val="dk1"/>
              </a:solidFill>
            </a:endParaRPr>
          </a:p>
          <a:p>
            <a:pPr indent="-228600" lvl="0" marL="457200" rtl="0" algn="l">
              <a:lnSpc>
                <a:spcPct val="115000"/>
              </a:lnSpc>
              <a:spcBef>
                <a:spcPts val="0"/>
              </a:spcBef>
              <a:spcAft>
                <a:spcPts val="0"/>
              </a:spcAft>
              <a:buClr>
                <a:schemeClr val="dk1"/>
              </a:buClr>
              <a:buSzPts val="1200"/>
              <a:buFont typeface="Arial"/>
              <a:buNone/>
            </a:pPr>
            <a:r>
              <a:rPr lang="en" sz="1200">
                <a:solidFill>
                  <a:schemeClr val="dk1"/>
                </a:solidFill>
              </a:rPr>
              <a:t>Scalability: Choose a solution that can grow with your business.</a:t>
            </a:r>
            <a:endParaRPr sz="1200">
              <a:solidFill>
                <a:schemeClr val="dk1"/>
              </a:solidFill>
            </a:endParaRPr>
          </a:p>
          <a:p>
            <a:pPr indent="0" lvl="0" marL="0" rtl="0" algn="l">
              <a:lnSpc>
                <a:spcPct val="115000"/>
              </a:lnSpc>
              <a:spcBef>
                <a:spcPts val="1500"/>
              </a:spcBef>
              <a:spcAft>
                <a:spcPts val="0"/>
              </a:spcAft>
              <a:buClr>
                <a:schemeClr val="dk1"/>
              </a:buClr>
              <a:buSzPts val="1100"/>
              <a:buFont typeface="Arial"/>
              <a:buNone/>
            </a:pPr>
            <a:r>
              <a:rPr b="1" lang="en" sz="1200">
                <a:solidFill>
                  <a:schemeClr val="dk1"/>
                </a:solidFill>
              </a:rPr>
              <a:t>Step 5: Develop an Implementation Plan</a:t>
            </a:r>
            <a:endParaRPr b="1" sz="1200">
              <a:solidFill>
                <a:schemeClr val="dk1"/>
              </a:solidFill>
            </a:endParaRPr>
          </a:p>
          <a:p>
            <a:pPr indent="-228600" lvl="0" marL="457200" rtl="0" algn="l">
              <a:lnSpc>
                <a:spcPct val="115000"/>
              </a:lnSpc>
              <a:spcBef>
                <a:spcPts val="1500"/>
              </a:spcBef>
              <a:spcAft>
                <a:spcPts val="0"/>
              </a:spcAft>
              <a:buClr>
                <a:schemeClr val="dk1"/>
              </a:buClr>
              <a:buSzPts val="1200"/>
              <a:buFont typeface="Arial"/>
              <a:buNone/>
            </a:pPr>
            <a:r>
              <a:rPr lang="en" sz="1200">
                <a:solidFill>
                  <a:schemeClr val="dk1"/>
                </a:solidFill>
              </a:rPr>
              <a:t>Set Clear Goals: Define what success looks like by setting specific, measurable goals.</a:t>
            </a:r>
            <a:endParaRPr sz="1200">
              <a:solidFill>
                <a:schemeClr val="dk1"/>
              </a:solidFill>
            </a:endParaRPr>
          </a:p>
          <a:p>
            <a:pPr indent="-228600" lvl="0" marL="457200" rtl="0" algn="l">
              <a:lnSpc>
                <a:spcPct val="115000"/>
              </a:lnSpc>
              <a:spcBef>
                <a:spcPts val="0"/>
              </a:spcBef>
              <a:spcAft>
                <a:spcPts val="0"/>
              </a:spcAft>
              <a:buClr>
                <a:schemeClr val="dk1"/>
              </a:buClr>
              <a:buSzPts val="1200"/>
              <a:buFont typeface="Arial"/>
              <a:buNone/>
            </a:pPr>
            <a:r>
              <a:rPr lang="en" sz="1200">
                <a:solidFill>
                  <a:schemeClr val="dk1"/>
                </a:solidFill>
              </a:rPr>
              <a:t>Create a Timeline: Develop a realistic timeline for implementation, including phases if necessary.</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1.png"/><Relationship Id="rId4" Type="http://schemas.openxmlformats.org/officeDocument/2006/relationships/image" Target="../media/image9.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 Id="rId3" Type="http://schemas.openxmlformats.org/officeDocument/2006/relationships/image" Target="../media/image3.png"/><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1.png"/><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1.png"/><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struction Note">
  <p:cSld name="TITLE_AND_BODY_9_4">
    <p:spTree>
      <p:nvGrpSpPr>
        <p:cNvPr id="10" name="Shape 10"/>
        <p:cNvGrpSpPr/>
        <p:nvPr/>
      </p:nvGrpSpPr>
      <p:grpSpPr>
        <a:xfrm>
          <a:off x="0" y="0"/>
          <a:ext cx="0" cy="0"/>
          <a:chOff x="0" y="0"/>
          <a:chExt cx="0" cy="0"/>
        </a:xfrm>
      </p:grpSpPr>
      <p:sp>
        <p:nvSpPr>
          <p:cNvPr id="11" name="Google Shape;11;p23"/>
          <p:cNvSpPr txBox="1"/>
          <p:nvPr/>
        </p:nvSpPr>
        <p:spPr>
          <a:xfrm flipH="1">
            <a:off x="0" y="-50"/>
            <a:ext cx="685800" cy="5143500"/>
          </a:xfrm>
          <a:prstGeom prst="rect">
            <a:avLst/>
          </a:prstGeom>
          <a:solidFill>
            <a:srgbClr val="E41A23"/>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12" name="Google Shape;12;p23"/>
          <p:cNvSpPr txBox="1"/>
          <p:nvPr>
            <p:ph type="title"/>
          </p:nvPr>
        </p:nvSpPr>
        <p:spPr>
          <a:xfrm>
            <a:off x="914400" y="457200"/>
            <a:ext cx="7532100" cy="4572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3000"/>
              <a:buFont typeface="Barlow Condensed"/>
              <a:buNone/>
              <a:defRPr b="1">
                <a:latin typeface="Barlow Condensed"/>
                <a:ea typeface="Barlow Condensed"/>
                <a:cs typeface="Barlow Condensed"/>
                <a:sym typeface="Barlow Condensed"/>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3" name="Google Shape;13;p23"/>
          <p:cNvSpPr txBox="1"/>
          <p:nvPr>
            <p:ph idx="1" type="body"/>
          </p:nvPr>
        </p:nvSpPr>
        <p:spPr>
          <a:xfrm>
            <a:off x="914400" y="1190625"/>
            <a:ext cx="7532100" cy="3335400"/>
          </a:xfrm>
          <a:prstGeom prst="rect">
            <a:avLst/>
          </a:prstGeom>
          <a:noFill/>
          <a:ln>
            <a:noFill/>
          </a:ln>
        </p:spPr>
        <p:txBody>
          <a:bodyPr anchorCtr="0" anchor="t" bIns="0" lIns="0" spcFirstLastPara="1" rIns="0" wrap="square" tIns="0">
            <a:noAutofit/>
          </a:bodyPr>
          <a:lstStyle>
            <a:lvl1pPr indent="-292100" lvl="0" marL="457200" algn="l">
              <a:lnSpc>
                <a:spcPct val="115000"/>
              </a:lnSpc>
              <a:spcBef>
                <a:spcPts val="0"/>
              </a:spcBef>
              <a:spcAft>
                <a:spcPts val="0"/>
              </a:spcAft>
              <a:buSzPts val="1000"/>
              <a:buFont typeface="Nunito"/>
              <a:buChar char="⮕"/>
              <a:defRPr>
                <a:latin typeface="Nunito"/>
                <a:ea typeface="Nunito"/>
                <a:cs typeface="Nunito"/>
                <a:sym typeface="Nunito"/>
              </a:defRPr>
            </a:lvl1pPr>
            <a:lvl2pPr indent="-317500" lvl="1" marL="914400" algn="l">
              <a:lnSpc>
                <a:spcPct val="115000"/>
              </a:lnSpc>
              <a:spcBef>
                <a:spcPts val="1000"/>
              </a:spcBef>
              <a:spcAft>
                <a:spcPts val="0"/>
              </a:spcAft>
              <a:buSzPts val="1400"/>
              <a:buFont typeface="Nunito"/>
              <a:buChar char="○"/>
              <a:defRPr>
                <a:latin typeface="Nunito"/>
                <a:ea typeface="Nunito"/>
                <a:cs typeface="Nunito"/>
                <a:sym typeface="Nunito"/>
              </a:defRPr>
            </a:lvl2pPr>
            <a:lvl3pPr indent="-317500" lvl="2" marL="1371600" algn="l">
              <a:lnSpc>
                <a:spcPct val="115000"/>
              </a:lnSpc>
              <a:spcBef>
                <a:spcPts val="1000"/>
              </a:spcBef>
              <a:spcAft>
                <a:spcPts val="0"/>
              </a:spcAft>
              <a:buSzPts val="1400"/>
              <a:buFont typeface="Nunito"/>
              <a:buChar char="■"/>
              <a:defRPr>
                <a:latin typeface="Nunito"/>
                <a:ea typeface="Nunito"/>
                <a:cs typeface="Nunito"/>
                <a:sym typeface="Nunito"/>
              </a:defRPr>
            </a:lvl3pPr>
            <a:lvl4pPr indent="-317500" lvl="3" marL="1828800" algn="l">
              <a:lnSpc>
                <a:spcPct val="115000"/>
              </a:lnSpc>
              <a:spcBef>
                <a:spcPts val="1000"/>
              </a:spcBef>
              <a:spcAft>
                <a:spcPts val="0"/>
              </a:spcAft>
              <a:buSzPts val="1400"/>
              <a:buFont typeface="Nunito"/>
              <a:buChar char="●"/>
              <a:defRPr>
                <a:latin typeface="Nunito"/>
                <a:ea typeface="Nunito"/>
                <a:cs typeface="Nunito"/>
                <a:sym typeface="Nunito"/>
              </a:defRPr>
            </a:lvl4pPr>
            <a:lvl5pPr indent="-317500" lvl="4" marL="2286000" algn="l">
              <a:lnSpc>
                <a:spcPct val="115000"/>
              </a:lnSpc>
              <a:spcBef>
                <a:spcPts val="1000"/>
              </a:spcBef>
              <a:spcAft>
                <a:spcPts val="0"/>
              </a:spcAft>
              <a:buSzPts val="1400"/>
              <a:buFont typeface="Nunito"/>
              <a:buChar char="○"/>
              <a:defRPr>
                <a:latin typeface="Nunito"/>
                <a:ea typeface="Nunito"/>
                <a:cs typeface="Nunito"/>
                <a:sym typeface="Nunito"/>
              </a:defRPr>
            </a:lvl5pPr>
            <a:lvl6pPr indent="-317500" lvl="5" marL="2743200" algn="l">
              <a:lnSpc>
                <a:spcPct val="115000"/>
              </a:lnSpc>
              <a:spcBef>
                <a:spcPts val="1000"/>
              </a:spcBef>
              <a:spcAft>
                <a:spcPts val="0"/>
              </a:spcAft>
              <a:buSzPts val="1400"/>
              <a:buFont typeface="Nunito"/>
              <a:buChar char="■"/>
              <a:defRPr>
                <a:latin typeface="Nunito"/>
                <a:ea typeface="Nunito"/>
                <a:cs typeface="Nunito"/>
                <a:sym typeface="Nunito"/>
              </a:defRPr>
            </a:lvl6pPr>
            <a:lvl7pPr indent="-317500" lvl="6" marL="3200400" algn="l">
              <a:lnSpc>
                <a:spcPct val="115000"/>
              </a:lnSpc>
              <a:spcBef>
                <a:spcPts val="1000"/>
              </a:spcBef>
              <a:spcAft>
                <a:spcPts val="0"/>
              </a:spcAft>
              <a:buSzPts val="1400"/>
              <a:buFont typeface="Nunito"/>
              <a:buChar char="●"/>
              <a:defRPr>
                <a:latin typeface="Nunito"/>
                <a:ea typeface="Nunito"/>
                <a:cs typeface="Nunito"/>
                <a:sym typeface="Nunito"/>
              </a:defRPr>
            </a:lvl7pPr>
            <a:lvl8pPr indent="-317500" lvl="7" marL="3657600" algn="l">
              <a:lnSpc>
                <a:spcPct val="115000"/>
              </a:lnSpc>
              <a:spcBef>
                <a:spcPts val="1000"/>
              </a:spcBef>
              <a:spcAft>
                <a:spcPts val="0"/>
              </a:spcAft>
              <a:buSzPts val="1400"/>
              <a:buFont typeface="Nunito"/>
              <a:buChar char="○"/>
              <a:defRPr>
                <a:latin typeface="Nunito"/>
                <a:ea typeface="Nunito"/>
                <a:cs typeface="Nunito"/>
                <a:sym typeface="Nunito"/>
              </a:defRPr>
            </a:lvl8pPr>
            <a:lvl9pPr indent="-317500" lvl="8" marL="4114800" algn="l">
              <a:lnSpc>
                <a:spcPct val="115000"/>
              </a:lnSpc>
              <a:spcBef>
                <a:spcPts val="1000"/>
              </a:spcBef>
              <a:spcAft>
                <a:spcPts val="1000"/>
              </a:spcAft>
              <a:buSzPts val="1400"/>
              <a:buFont typeface="Nunito"/>
              <a:buChar char="■"/>
              <a:defRPr>
                <a:latin typeface="Nunito"/>
                <a:ea typeface="Nunito"/>
                <a:cs typeface="Nunito"/>
                <a:sym typeface="Nunito"/>
              </a:defRPr>
            </a:lvl9pPr>
          </a:lstStyle>
          <a:p/>
        </p:txBody>
      </p:sp>
      <p:sp>
        <p:nvSpPr>
          <p:cNvPr id="14" name="Google Shape;14;p23"/>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pic>
        <p:nvPicPr>
          <p:cNvPr descr="GA-Cog-900.png" id="15" name="Google Shape;15;p23"/>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
        <p:nvSpPr>
          <p:cNvPr id="16" name="Google Shape;16;p23"/>
          <p:cNvSpPr txBox="1"/>
          <p:nvPr/>
        </p:nvSpPr>
        <p:spPr>
          <a:xfrm rot="-5400000">
            <a:off x="-2262150" y="1504625"/>
            <a:ext cx="5333100" cy="307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2000"/>
              <a:buFont typeface="Arial"/>
              <a:buNone/>
            </a:pPr>
            <a:r>
              <a:rPr b="0" i="0" lang="en" sz="2000" u="none" cap="none" strike="noStrike">
                <a:solidFill>
                  <a:srgbClr val="FFFFFF"/>
                </a:solidFill>
                <a:latin typeface="Barlow Condensed SemiBold"/>
                <a:ea typeface="Barlow Condensed SemiBold"/>
                <a:cs typeface="Barlow Condensed SemiBold"/>
                <a:sym typeface="Barlow Condensed SemiBold"/>
              </a:rPr>
              <a:t>FOR PRESENTER USE ONLY</a:t>
            </a:r>
            <a:endParaRPr b="0" i="0" sz="2000" u="none" cap="none" strike="noStrike">
              <a:solidFill>
                <a:srgbClr val="FFFFFF"/>
              </a:solidFill>
              <a:latin typeface="Barlow Condensed SemiBold"/>
              <a:ea typeface="Barlow Condensed SemiBold"/>
              <a:cs typeface="Barlow Condensed SemiBold"/>
              <a:sym typeface="Barlow Condensed SemiBold"/>
            </a:endParaRPr>
          </a:p>
        </p:txBody>
      </p:sp>
    </p:spTree>
  </p:cSld>
  <p:clrMapOvr>
    <a:masterClrMapping/>
  </p:clrMapOvr>
  <p:extLst>
    <p:ext uri="{DCECCB84-F9BA-43D5-87BE-67443E8EF086}">
      <p15:sldGuideLst>
        <p15:guide id="1" orient="horz" pos="2736">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flect - Divider">
  <p:cSld name="TITLE_1_1_1_1">
    <p:bg>
      <p:bgPr>
        <a:solidFill>
          <a:schemeClr val="lt1"/>
        </a:solidFill>
      </p:bgPr>
    </p:bg>
    <p:spTree>
      <p:nvGrpSpPr>
        <p:cNvPr id="81" name="Shape 81"/>
        <p:cNvGrpSpPr/>
        <p:nvPr/>
      </p:nvGrpSpPr>
      <p:grpSpPr>
        <a:xfrm>
          <a:off x="0" y="0"/>
          <a:ext cx="0" cy="0"/>
          <a:chOff x="0" y="0"/>
          <a:chExt cx="0" cy="0"/>
        </a:xfrm>
      </p:grpSpPr>
      <p:sp>
        <p:nvSpPr>
          <p:cNvPr id="82" name="Google Shape;82;p32"/>
          <p:cNvSpPr/>
          <p:nvPr/>
        </p:nvSpPr>
        <p:spPr>
          <a:xfrm>
            <a:off x="0" y="4524625"/>
            <a:ext cx="2451600" cy="618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GA-Cog-900.png" id="83" name="Google Shape;83;p32"/>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pic>
        <p:nvPicPr>
          <p:cNvPr id="84" name="Google Shape;84;p32"/>
          <p:cNvPicPr preferRelativeResize="0"/>
          <p:nvPr/>
        </p:nvPicPr>
        <p:blipFill rotWithShape="1">
          <a:blip r:embed="rId3">
            <a:alphaModFix amt="38000"/>
          </a:blip>
          <a:srcRect b="-44795" l="7279" r="-59255" t="-7156"/>
          <a:stretch/>
        </p:blipFill>
        <p:spPr>
          <a:xfrm>
            <a:off x="4971150" y="-542300"/>
            <a:ext cx="8258400" cy="8257200"/>
          </a:xfrm>
          <a:prstGeom prst="ellipse">
            <a:avLst/>
          </a:prstGeom>
          <a:noFill/>
          <a:ln>
            <a:noFill/>
          </a:ln>
        </p:spPr>
      </p:pic>
      <p:sp>
        <p:nvSpPr>
          <p:cNvPr id="85" name="Google Shape;85;p32"/>
          <p:cNvSpPr txBox="1"/>
          <p:nvPr>
            <p:ph type="ctrTitle"/>
          </p:nvPr>
        </p:nvSpPr>
        <p:spPr>
          <a:xfrm>
            <a:off x="1028700" y="3520150"/>
            <a:ext cx="6174600" cy="11430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4000"/>
              <a:buFont typeface="Barlow Condensed"/>
              <a:buNone/>
              <a:defRPr b="1" sz="4000">
                <a:latin typeface="Barlow Condensed"/>
                <a:ea typeface="Barlow Condensed"/>
                <a:cs typeface="Barlow Condensed"/>
                <a:sym typeface="Barlow Condensed"/>
              </a:defRPr>
            </a:lvl1pPr>
            <a:lvl2pPr lvl="1"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2pPr>
            <a:lvl3pPr lvl="2"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3pPr>
            <a:lvl4pPr lvl="3"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4pPr>
            <a:lvl5pPr lvl="4"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5pPr>
            <a:lvl6pPr lvl="5"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6pPr>
            <a:lvl7pPr lvl="6"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7pPr>
            <a:lvl8pPr lvl="7"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8pPr>
            <a:lvl9pPr lvl="8"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9pPr>
          </a:lstStyle>
          <a:p/>
        </p:txBody>
      </p:sp>
      <p:sp>
        <p:nvSpPr>
          <p:cNvPr id="86" name="Google Shape;86;p32"/>
          <p:cNvSpPr txBox="1"/>
          <p:nvPr/>
        </p:nvSpPr>
        <p:spPr>
          <a:xfrm flipH="1">
            <a:off x="0" y="-50"/>
            <a:ext cx="685800" cy="5143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87" name="Google Shape;87;p32"/>
          <p:cNvSpPr txBox="1"/>
          <p:nvPr/>
        </p:nvSpPr>
        <p:spPr>
          <a:xfrm>
            <a:off x="1028700" y="2440725"/>
            <a:ext cx="8115300" cy="923400"/>
          </a:xfrm>
          <a:prstGeom prst="rect">
            <a:avLst/>
          </a:prstGeom>
          <a:noFill/>
          <a:ln>
            <a:noFill/>
          </a:ln>
        </p:spPr>
        <p:txBody>
          <a:bodyPr anchorCtr="0" anchor="b" bIns="0" lIns="0" spcFirstLastPara="1" rIns="0" wrap="square" tIns="0">
            <a:spAutoFit/>
          </a:bodyPr>
          <a:lstStyle/>
          <a:p>
            <a:pPr indent="0" lvl="0" marL="0" marR="0" rtl="0" algn="l">
              <a:lnSpc>
                <a:spcPct val="60000"/>
              </a:lnSpc>
              <a:spcBef>
                <a:spcPts val="0"/>
              </a:spcBef>
              <a:spcAft>
                <a:spcPts val="0"/>
              </a:spcAft>
              <a:buClr>
                <a:srgbClr val="000000"/>
              </a:buClr>
              <a:buSzPts val="10000"/>
              <a:buFont typeface="Arial"/>
              <a:buNone/>
            </a:pPr>
            <a:r>
              <a:rPr b="1" i="0" lang="en" sz="10000" u="none" cap="none" strike="noStrike">
                <a:solidFill>
                  <a:srgbClr val="3740B5"/>
                </a:solidFill>
                <a:latin typeface="Barlow Condensed"/>
                <a:ea typeface="Barlow Condensed"/>
                <a:cs typeface="Barlow Condensed"/>
                <a:sym typeface="Barlow Condensed"/>
              </a:rPr>
              <a:t>REFLECT</a:t>
            </a:r>
            <a:endParaRPr b="1" i="0" sz="10000" u="none" cap="none" strike="noStrike">
              <a:solidFill>
                <a:srgbClr val="3740B5"/>
              </a:solidFill>
              <a:latin typeface="Barlow Condensed"/>
              <a:ea typeface="Barlow Condensed"/>
              <a:cs typeface="Barlow Condensed"/>
              <a:sym typeface="Barlow Condensed"/>
            </a:endParaRPr>
          </a:p>
        </p:txBody>
      </p:sp>
      <p:pic>
        <p:nvPicPr>
          <p:cNvPr id="88" name="Google Shape;88;p32"/>
          <p:cNvPicPr preferRelativeResize="0"/>
          <p:nvPr/>
        </p:nvPicPr>
        <p:blipFill rotWithShape="1">
          <a:blip r:embed="rId4">
            <a:alphaModFix/>
          </a:blip>
          <a:srcRect b="0" l="0" r="0" t="0"/>
          <a:stretch/>
        </p:blipFill>
        <p:spPr>
          <a:xfrm>
            <a:off x="7089575" y="666750"/>
            <a:ext cx="1514475" cy="16764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flect - Questions">
  <p:cSld name="TITLE_1_1_1_2_1_2_1_1_2">
    <p:bg>
      <p:bgPr>
        <a:solidFill>
          <a:schemeClr val="lt1"/>
        </a:solidFill>
      </p:bgPr>
    </p:bg>
    <p:spTree>
      <p:nvGrpSpPr>
        <p:cNvPr id="89" name="Shape 89"/>
        <p:cNvGrpSpPr/>
        <p:nvPr/>
      </p:nvGrpSpPr>
      <p:grpSpPr>
        <a:xfrm>
          <a:off x="0" y="0"/>
          <a:ext cx="0" cy="0"/>
          <a:chOff x="0" y="0"/>
          <a:chExt cx="0" cy="0"/>
        </a:xfrm>
      </p:grpSpPr>
      <p:sp>
        <p:nvSpPr>
          <p:cNvPr id="90" name="Google Shape;90;p33"/>
          <p:cNvSpPr txBox="1"/>
          <p:nvPr/>
        </p:nvSpPr>
        <p:spPr>
          <a:xfrm flipH="1">
            <a:off x="0" y="-50"/>
            <a:ext cx="685800" cy="5143500"/>
          </a:xfrm>
          <a:prstGeom prst="rect">
            <a:avLst/>
          </a:prstGeom>
          <a:solidFill>
            <a:schemeClr val="accent1"/>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91" name="Google Shape;91;p33"/>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pic>
        <p:nvPicPr>
          <p:cNvPr descr="GA-Cog-900.png" id="92" name="Google Shape;92;p33"/>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
        <p:nvSpPr>
          <p:cNvPr id="93" name="Google Shape;93;p33"/>
          <p:cNvSpPr/>
          <p:nvPr/>
        </p:nvSpPr>
        <p:spPr>
          <a:xfrm>
            <a:off x="6369300" y="1520200"/>
            <a:ext cx="2317500" cy="2317500"/>
          </a:xfrm>
          <a:prstGeom prst="ellipse">
            <a:avLst/>
          </a:prstGeom>
          <a:solidFill>
            <a:srgbClr val="3740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33"/>
          <p:cNvSpPr txBox="1"/>
          <p:nvPr/>
        </p:nvSpPr>
        <p:spPr>
          <a:xfrm>
            <a:off x="6459150" y="1909300"/>
            <a:ext cx="2137800" cy="153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en" sz="1400" u="none" cap="none" strike="noStrike">
                <a:solidFill>
                  <a:srgbClr val="FFFFFF"/>
                </a:solidFill>
                <a:latin typeface="Barlow"/>
                <a:ea typeface="Barlow"/>
                <a:cs typeface="Barlow"/>
                <a:sym typeface="Barlow"/>
              </a:rPr>
              <a:t>Tips for Reflection:</a:t>
            </a:r>
            <a:br>
              <a:rPr b="1" i="0" lang="en" sz="1400" u="none" cap="none" strike="noStrike">
                <a:solidFill>
                  <a:srgbClr val="FFFFFF"/>
                </a:solidFill>
                <a:latin typeface="Barlow"/>
                <a:ea typeface="Barlow"/>
                <a:cs typeface="Barlow"/>
                <a:sym typeface="Barlow"/>
              </a:rPr>
            </a:br>
            <a:endParaRPr b="1" i="0" sz="1400" u="none" cap="none" strike="noStrike">
              <a:solidFill>
                <a:srgbClr val="FFFFFF"/>
              </a:solidFill>
              <a:latin typeface="Barlow"/>
              <a:ea typeface="Barlow"/>
              <a:cs typeface="Barlow"/>
              <a:sym typeface="Barlow"/>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FFFFFF"/>
                </a:solidFill>
                <a:latin typeface="Nunito"/>
                <a:ea typeface="Nunito"/>
                <a:cs typeface="Nunito"/>
                <a:sym typeface="Nunito"/>
              </a:rPr>
              <a:t>Think carefully through the questions, provide specific details and examples, and try to break down your thinking. </a:t>
            </a:r>
            <a:endParaRPr b="0" i="0" sz="1200" u="none" cap="none" strike="noStrike">
              <a:solidFill>
                <a:srgbClr val="FFFFFF"/>
              </a:solidFill>
              <a:latin typeface="Nunito"/>
              <a:ea typeface="Nunito"/>
              <a:cs typeface="Nunito"/>
              <a:sym typeface="Nunito"/>
            </a:endParaRPr>
          </a:p>
        </p:txBody>
      </p:sp>
      <p:sp>
        <p:nvSpPr>
          <p:cNvPr id="95" name="Google Shape;95;p33"/>
          <p:cNvSpPr/>
          <p:nvPr/>
        </p:nvSpPr>
        <p:spPr>
          <a:xfrm>
            <a:off x="7686325" y="1149725"/>
            <a:ext cx="672300" cy="672300"/>
          </a:xfrm>
          <a:prstGeom prst="ellipse">
            <a:avLst/>
          </a:prstGeom>
          <a:solidFill>
            <a:srgbClr val="FFCD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96" name="Google Shape;96;p33"/>
          <p:cNvPicPr preferRelativeResize="0"/>
          <p:nvPr/>
        </p:nvPicPr>
        <p:blipFill rotWithShape="1">
          <a:blip r:embed="rId3">
            <a:alphaModFix/>
          </a:blip>
          <a:srcRect b="0" l="0" r="0" t="0"/>
          <a:stretch/>
        </p:blipFill>
        <p:spPr>
          <a:xfrm>
            <a:off x="7834175" y="1297575"/>
            <a:ext cx="376601" cy="376601"/>
          </a:xfrm>
          <a:prstGeom prst="rect">
            <a:avLst/>
          </a:prstGeom>
          <a:noFill/>
          <a:ln>
            <a:noFill/>
          </a:ln>
        </p:spPr>
      </p:pic>
      <p:sp>
        <p:nvSpPr>
          <p:cNvPr id="97" name="Google Shape;97;p33"/>
          <p:cNvSpPr txBox="1"/>
          <p:nvPr/>
        </p:nvSpPr>
        <p:spPr>
          <a:xfrm>
            <a:off x="1142200" y="1149725"/>
            <a:ext cx="4798800" cy="5598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1000"/>
              </a:spcAft>
              <a:buClr>
                <a:srgbClr val="000000"/>
              </a:buClr>
              <a:buSzPts val="1400"/>
              <a:buFont typeface="Arial"/>
              <a:buNone/>
            </a:pPr>
            <a:r>
              <a:rPr b="0" i="0" lang="en" sz="1400" u="none" cap="none" strike="noStrike">
                <a:solidFill>
                  <a:srgbClr val="222222"/>
                </a:solidFill>
                <a:latin typeface="Nunito"/>
                <a:ea typeface="Nunito"/>
                <a:cs typeface="Nunito"/>
                <a:sym typeface="Nunito"/>
              </a:rPr>
              <a:t>Taking what you learned and what you practiced, answer the following reflection questions. </a:t>
            </a:r>
            <a:endParaRPr b="0" i="0" sz="1400" u="none" cap="none" strike="noStrike">
              <a:solidFill>
                <a:srgbClr val="222222"/>
              </a:solidFill>
              <a:latin typeface="Nunito"/>
              <a:ea typeface="Nunito"/>
              <a:cs typeface="Nunito"/>
              <a:sym typeface="Nunito"/>
            </a:endParaRPr>
          </a:p>
        </p:txBody>
      </p:sp>
      <p:sp>
        <p:nvSpPr>
          <p:cNvPr id="98" name="Google Shape;98;p33"/>
          <p:cNvSpPr txBox="1"/>
          <p:nvPr>
            <p:ph type="title"/>
          </p:nvPr>
        </p:nvSpPr>
        <p:spPr>
          <a:xfrm>
            <a:off x="1142200" y="457200"/>
            <a:ext cx="4798800" cy="4104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atin typeface="Nunito"/>
                <a:ea typeface="Nunito"/>
                <a:cs typeface="Nunito"/>
                <a:sym typeface="Nunito"/>
              </a:defRPr>
            </a:lvl2pPr>
            <a:lvl3pPr lvl="2" algn="l">
              <a:lnSpc>
                <a:spcPct val="100000"/>
              </a:lnSpc>
              <a:spcBef>
                <a:spcPts val="0"/>
              </a:spcBef>
              <a:spcAft>
                <a:spcPts val="0"/>
              </a:spcAft>
              <a:buSzPts val="2800"/>
              <a:buNone/>
              <a:defRPr>
                <a:latin typeface="Nunito"/>
                <a:ea typeface="Nunito"/>
                <a:cs typeface="Nunito"/>
                <a:sym typeface="Nunito"/>
              </a:defRPr>
            </a:lvl3pPr>
            <a:lvl4pPr lvl="3" algn="l">
              <a:lnSpc>
                <a:spcPct val="100000"/>
              </a:lnSpc>
              <a:spcBef>
                <a:spcPts val="0"/>
              </a:spcBef>
              <a:spcAft>
                <a:spcPts val="0"/>
              </a:spcAft>
              <a:buSzPts val="2800"/>
              <a:buNone/>
              <a:defRPr>
                <a:latin typeface="Nunito"/>
                <a:ea typeface="Nunito"/>
                <a:cs typeface="Nunito"/>
                <a:sym typeface="Nunito"/>
              </a:defRPr>
            </a:lvl4pPr>
            <a:lvl5pPr lvl="4" algn="l">
              <a:lnSpc>
                <a:spcPct val="100000"/>
              </a:lnSpc>
              <a:spcBef>
                <a:spcPts val="0"/>
              </a:spcBef>
              <a:spcAft>
                <a:spcPts val="0"/>
              </a:spcAft>
              <a:buSzPts val="2800"/>
              <a:buNone/>
              <a:defRPr>
                <a:latin typeface="Nunito"/>
                <a:ea typeface="Nunito"/>
                <a:cs typeface="Nunito"/>
                <a:sym typeface="Nunito"/>
              </a:defRPr>
            </a:lvl5pPr>
            <a:lvl6pPr lvl="5" algn="l">
              <a:lnSpc>
                <a:spcPct val="100000"/>
              </a:lnSpc>
              <a:spcBef>
                <a:spcPts val="0"/>
              </a:spcBef>
              <a:spcAft>
                <a:spcPts val="0"/>
              </a:spcAft>
              <a:buSzPts val="2800"/>
              <a:buNone/>
              <a:defRPr>
                <a:latin typeface="Nunito"/>
                <a:ea typeface="Nunito"/>
                <a:cs typeface="Nunito"/>
                <a:sym typeface="Nunito"/>
              </a:defRPr>
            </a:lvl6pPr>
            <a:lvl7pPr lvl="6" algn="l">
              <a:lnSpc>
                <a:spcPct val="100000"/>
              </a:lnSpc>
              <a:spcBef>
                <a:spcPts val="0"/>
              </a:spcBef>
              <a:spcAft>
                <a:spcPts val="0"/>
              </a:spcAft>
              <a:buSzPts val="2800"/>
              <a:buNone/>
              <a:defRPr>
                <a:latin typeface="Nunito"/>
                <a:ea typeface="Nunito"/>
                <a:cs typeface="Nunito"/>
                <a:sym typeface="Nunito"/>
              </a:defRPr>
            </a:lvl7pPr>
            <a:lvl8pPr lvl="7" algn="l">
              <a:lnSpc>
                <a:spcPct val="100000"/>
              </a:lnSpc>
              <a:spcBef>
                <a:spcPts val="0"/>
              </a:spcBef>
              <a:spcAft>
                <a:spcPts val="0"/>
              </a:spcAft>
              <a:buSzPts val="2800"/>
              <a:buNone/>
              <a:defRPr>
                <a:latin typeface="Nunito"/>
                <a:ea typeface="Nunito"/>
                <a:cs typeface="Nunito"/>
                <a:sym typeface="Nunito"/>
              </a:defRPr>
            </a:lvl8pPr>
            <a:lvl9pPr lvl="8" algn="l">
              <a:lnSpc>
                <a:spcPct val="100000"/>
              </a:lnSpc>
              <a:spcBef>
                <a:spcPts val="0"/>
              </a:spcBef>
              <a:spcAft>
                <a:spcPts val="0"/>
              </a:spcAft>
              <a:buSzPts val="2800"/>
              <a:buNone/>
              <a:defRPr>
                <a:latin typeface="Nunito"/>
                <a:ea typeface="Nunito"/>
                <a:cs typeface="Nunito"/>
                <a:sym typeface="Nunito"/>
              </a:defRPr>
            </a:lvl9pPr>
          </a:lstStyle>
          <a:p/>
        </p:txBody>
      </p:sp>
      <p:sp>
        <p:nvSpPr>
          <p:cNvPr id="99" name="Google Shape;99;p33"/>
          <p:cNvSpPr txBox="1"/>
          <p:nvPr>
            <p:ph idx="1" type="body"/>
          </p:nvPr>
        </p:nvSpPr>
        <p:spPr>
          <a:xfrm>
            <a:off x="1825600" y="1900075"/>
            <a:ext cx="4115400" cy="2326800"/>
          </a:xfrm>
          <a:prstGeom prst="rect">
            <a:avLst/>
          </a:prstGeom>
          <a:noFill/>
          <a:ln>
            <a:noFill/>
          </a:ln>
        </p:spPr>
        <p:txBody>
          <a:bodyPr anchorCtr="0" anchor="t" bIns="0" lIns="0" spcFirstLastPara="1" rIns="0" wrap="square" tIns="0">
            <a:noAutofit/>
          </a:bodyPr>
          <a:lstStyle>
            <a:lvl1pPr indent="-292100" lvl="0" marL="457200" algn="l">
              <a:lnSpc>
                <a:spcPct val="115000"/>
              </a:lnSpc>
              <a:spcBef>
                <a:spcPts val="0"/>
              </a:spcBef>
              <a:spcAft>
                <a:spcPts val="0"/>
              </a:spcAft>
              <a:buSzPts val="1000"/>
              <a:buChar char="⮕"/>
              <a:defRPr/>
            </a:lvl1pPr>
            <a:lvl2pPr indent="-317500" lvl="1" marL="914400" algn="l">
              <a:lnSpc>
                <a:spcPct val="115000"/>
              </a:lnSpc>
              <a:spcBef>
                <a:spcPts val="1000"/>
              </a:spcBef>
              <a:spcAft>
                <a:spcPts val="0"/>
              </a:spcAft>
              <a:buSzPts val="1400"/>
              <a:buChar char="○"/>
              <a:defRPr/>
            </a:lvl2pPr>
            <a:lvl3pPr indent="-317500" lvl="2" marL="1371600" algn="l">
              <a:lnSpc>
                <a:spcPct val="115000"/>
              </a:lnSpc>
              <a:spcBef>
                <a:spcPts val="1000"/>
              </a:spcBef>
              <a:spcAft>
                <a:spcPts val="0"/>
              </a:spcAft>
              <a:buSzPts val="1400"/>
              <a:buChar char="■"/>
              <a:defRPr/>
            </a:lvl3pPr>
            <a:lvl4pPr indent="-317500" lvl="3" marL="1828800" algn="l">
              <a:lnSpc>
                <a:spcPct val="115000"/>
              </a:lnSpc>
              <a:spcBef>
                <a:spcPts val="1000"/>
              </a:spcBef>
              <a:spcAft>
                <a:spcPts val="0"/>
              </a:spcAft>
              <a:buSzPts val="1400"/>
              <a:buChar char="●"/>
              <a:defRPr/>
            </a:lvl4pPr>
            <a:lvl5pPr indent="-317500" lvl="4" marL="2286000" algn="l">
              <a:lnSpc>
                <a:spcPct val="115000"/>
              </a:lnSpc>
              <a:spcBef>
                <a:spcPts val="1000"/>
              </a:spcBef>
              <a:spcAft>
                <a:spcPts val="0"/>
              </a:spcAft>
              <a:buSzPts val="1400"/>
              <a:buChar char="○"/>
              <a:defRPr/>
            </a:lvl5pPr>
            <a:lvl6pPr indent="-317500" lvl="5" marL="2743200" algn="l">
              <a:lnSpc>
                <a:spcPct val="115000"/>
              </a:lnSpc>
              <a:spcBef>
                <a:spcPts val="1000"/>
              </a:spcBef>
              <a:spcAft>
                <a:spcPts val="0"/>
              </a:spcAft>
              <a:buSzPts val="1400"/>
              <a:buChar char="■"/>
              <a:defRPr/>
            </a:lvl6pPr>
            <a:lvl7pPr indent="-317500" lvl="6" marL="3200400" algn="l">
              <a:lnSpc>
                <a:spcPct val="115000"/>
              </a:lnSpc>
              <a:spcBef>
                <a:spcPts val="1000"/>
              </a:spcBef>
              <a:spcAft>
                <a:spcPts val="0"/>
              </a:spcAft>
              <a:buSzPts val="1400"/>
              <a:buChar char="●"/>
              <a:defRPr/>
            </a:lvl7pPr>
            <a:lvl8pPr indent="-317500" lvl="7" marL="3657600" algn="l">
              <a:lnSpc>
                <a:spcPct val="115000"/>
              </a:lnSpc>
              <a:spcBef>
                <a:spcPts val="1000"/>
              </a:spcBef>
              <a:spcAft>
                <a:spcPts val="0"/>
              </a:spcAft>
              <a:buSzPts val="1400"/>
              <a:buChar char="○"/>
              <a:defRPr/>
            </a:lvl8pPr>
            <a:lvl9pPr indent="-317500" lvl="8" marL="4114800" algn="l">
              <a:lnSpc>
                <a:spcPct val="115000"/>
              </a:lnSpc>
              <a:spcBef>
                <a:spcPts val="1000"/>
              </a:spcBef>
              <a:spcAft>
                <a:spcPts val="1000"/>
              </a:spcAft>
              <a:buSzPts val="1400"/>
              <a:buChar char="■"/>
              <a:defRPr/>
            </a:lvl9pPr>
          </a:lstStyle>
          <a:p/>
        </p:txBody>
      </p:sp>
    </p:spTree>
  </p:cSld>
  <p:clrMapOvr>
    <a:masterClrMapping/>
  </p:clrMapOvr>
  <p:extLst>
    <p:ext uri="{DCECCB84-F9BA-43D5-87BE-67443E8EF086}">
      <p15:sldGuideLst>
        <p15:guide id="1" orient="horz" pos="2736">
          <p15:clr>
            <a:srgbClr val="E46962"/>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Slide">
  <p:cSld name="TITLE_AND_BODY_8_2_2_1">
    <p:bg>
      <p:bgPr>
        <a:solidFill>
          <a:schemeClr val="dk1"/>
        </a:solidFill>
      </p:bgPr>
    </p:bg>
    <p:spTree>
      <p:nvGrpSpPr>
        <p:cNvPr id="100" name="Shape 100"/>
        <p:cNvGrpSpPr/>
        <p:nvPr/>
      </p:nvGrpSpPr>
      <p:grpSpPr>
        <a:xfrm>
          <a:off x="0" y="0"/>
          <a:ext cx="0" cy="0"/>
          <a:chOff x="0" y="0"/>
          <a:chExt cx="0" cy="0"/>
        </a:xfrm>
      </p:grpSpPr>
      <p:sp>
        <p:nvSpPr>
          <p:cNvPr id="101" name="Google Shape;101;p34"/>
          <p:cNvSpPr/>
          <p:nvPr/>
        </p:nvSpPr>
        <p:spPr>
          <a:xfrm>
            <a:off x="100" y="4610100"/>
            <a:ext cx="9144000" cy="5334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2" name="Google Shape;102;p34"/>
          <p:cNvPicPr preferRelativeResize="0"/>
          <p:nvPr/>
        </p:nvPicPr>
        <p:blipFill rotWithShape="1">
          <a:blip r:embed="rId2">
            <a:alphaModFix/>
          </a:blip>
          <a:srcRect b="31601" l="0" r="0" t="42312"/>
          <a:stretch/>
        </p:blipFill>
        <p:spPr>
          <a:xfrm>
            <a:off x="2494700" y="2300813"/>
            <a:ext cx="4154800" cy="541875"/>
          </a:xfrm>
          <a:prstGeom prst="rect">
            <a:avLst/>
          </a:prstGeom>
          <a:noFill/>
          <a:ln>
            <a:noFill/>
          </a:ln>
        </p:spPr>
      </p:pic>
      <p:sp>
        <p:nvSpPr>
          <p:cNvPr id="103" name="Google Shape;103;p34"/>
          <p:cNvSpPr txBox="1"/>
          <p:nvPr>
            <p:ph idx="12" type="sldNum"/>
          </p:nvPr>
        </p:nvSpPr>
        <p:spPr>
          <a:xfrm>
            <a:off x="8556784" y="4749851"/>
            <a:ext cx="548700" cy="393600"/>
          </a:xfrm>
          <a:prstGeom prst="rect">
            <a:avLst/>
          </a:prstGeom>
          <a:noFill/>
          <a:ln>
            <a:noFill/>
          </a:ln>
        </p:spPr>
        <p:txBody>
          <a:bodyPr anchorCtr="0" anchor="t" bIns="0" lIns="0" spcFirstLastPara="1" rIns="0" wrap="square" tIns="0">
            <a:no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Nunito"/>
                <a:ea typeface="Nunito"/>
                <a:cs typeface="Nunito"/>
                <a:sym typeface="Nunito"/>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Nunito"/>
                <a:ea typeface="Nunito"/>
                <a:cs typeface="Nunito"/>
                <a:sym typeface="Nunito"/>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Nunito"/>
                <a:ea typeface="Nunito"/>
                <a:cs typeface="Nunito"/>
                <a:sym typeface="Nunito"/>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Nunito"/>
                <a:ea typeface="Nunito"/>
                <a:cs typeface="Nunito"/>
                <a:sym typeface="Nunito"/>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Nunito"/>
                <a:ea typeface="Nunito"/>
                <a:cs typeface="Nunito"/>
                <a:sym typeface="Nunito"/>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Nunito"/>
                <a:ea typeface="Nunito"/>
                <a:cs typeface="Nunito"/>
                <a:sym typeface="Nunito"/>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Nunito"/>
                <a:ea typeface="Nunito"/>
                <a:cs typeface="Nunito"/>
                <a:sym typeface="Nunito"/>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Nunito"/>
                <a:ea typeface="Nunito"/>
                <a:cs typeface="Nunito"/>
                <a:sym typeface="Nunito"/>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1"/>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 - Content Option 2">
  <p:cSld name="TITLE_1_1_2_1_1">
    <p:bg>
      <p:bgPr>
        <a:solidFill>
          <a:schemeClr val="lt1"/>
        </a:solidFill>
      </p:bgPr>
    </p:bg>
    <p:spTree>
      <p:nvGrpSpPr>
        <p:cNvPr id="104" name="Shape 104"/>
        <p:cNvGrpSpPr/>
        <p:nvPr/>
      </p:nvGrpSpPr>
      <p:grpSpPr>
        <a:xfrm>
          <a:off x="0" y="0"/>
          <a:ext cx="0" cy="0"/>
          <a:chOff x="0" y="0"/>
          <a:chExt cx="0" cy="0"/>
        </a:xfrm>
      </p:grpSpPr>
      <p:pic>
        <p:nvPicPr>
          <p:cNvPr descr="GA-Cog-900.png" id="105" name="Google Shape;105;p35"/>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
        <p:nvSpPr>
          <p:cNvPr id="106" name="Google Shape;106;p35"/>
          <p:cNvSpPr txBox="1"/>
          <p:nvPr/>
        </p:nvSpPr>
        <p:spPr>
          <a:xfrm flipH="1">
            <a:off x="0" y="-50"/>
            <a:ext cx="685800" cy="5143500"/>
          </a:xfrm>
          <a:prstGeom prst="rect">
            <a:avLst/>
          </a:prstGeom>
          <a:solidFill>
            <a:schemeClr val="accent2"/>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107" name="Google Shape;107;p35"/>
          <p:cNvSpPr txBox="1"/>
          <p:nvPr>
            <p:ph type="title"/>
          </p:nvPr>
        </p:nvSpPr>
        <p:spPr>
          <a:xfrm>
            <a:off x="1142150" y="457200"/>
            <a:ext cx="7544700" cy="4104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atin typeface="Nunito"/>
                <a:ea typeface="Nunito"/>
                <a:cs typeface="Nunito"/>
                <a:sym typeface="Nunito"/>
              </a:defRPr>
            </a:lvl2pPr>
            <a:lvl3pPr lvl="2" algn="l">
              <a:lnSpc>
                <a:spcPct val="100000"/>
              </a:lnSpc>
              <a:spcBef>
                <a:spcPts val="0"/>
              </a:spcBef>
              <a:spcAft>
                <a:spcPts val="0"/>
              </a:spcAft>
              <a:buSzPts val="2800"/>
              <a:buNone/>
              <a:defRPr>
                <a:latin typeface="Nunito"/>
                <a:ea typeface="Nunito"/>
                <a:cs typeface="Nunito"/>
                <a:sym typeface="Nunito"/>
              </a:defRPr>
            </a:lvl3pPr>
            <a:lvl4pPr lvl="3" algn="l">
              <a:lnSpc>
                <a:spcPct val="100000"/>
              </a:lnSpc>
              <a:spcBef>
                <a:spcPts val="0"/>
              </a:spcBef>
              <a:spcAft>
                <a:spcPts val="0"/>
              </a:spcAft>
              <a:buSzPts val="2800"/>
              <a:buNone/>
              <a:defRPr>
                <a:latin typeface="Nunito"/>
                <a:ea typeface="Nunito"/>
                <a:cs typeface="Nunito"/>
                <a:sym typeface="Nunito"/>
              </a:defRPr>
            </a:lvl4pPr>
            <a:lvl5pPr lvl="4" algn="l">
              <a:lnSpc>
                <a:spcPct val="100000"/>
              </a:lnSpc>
              <a:spcBef>
                <a:spcPts val="0"/>
              </a:spcBef>
              <a:spcAft>
                <a:spcPts val="0"/>
              </a:spcAft>
              <a:buSzPts val="2800"/>
              <a:buNone/>
              <a:defRPr>
                <a:latin typeface="Nunito"/>
                <a:ea typeface="Nunito"/>
                <a:cs typeface="Nunito"/>
                <a:sym typeface="Nunito"/>
              </a:defRPr>
            </a:lvl5pPr>
            <a:lvl6pPr lvl="5" algn="l">
              <a:lnSpc>
                <a:spcPct val="100000"/>
              </a:lnSpc>
              <a:spcBef>
                <a:spcPts val="0"/>
              </a:spcBef>
              <a:spcAft>
                <a:spcPts val="0"/>
              </a:spcAft>
              <a:buSzPts val="2800"/>
              <a:buNone/>
              <a:defRPr>
                <a:latin typeface="Nunito"/>
                <a:ea typeface="Nunito"/>
                <a:cs typeface="Nunito"/>
                <a:sym typeface="Nunito"/>
              </a:defRPr>
            </a:lvl6pPr>
            <a:lvl7pPr lvl="6" algn="l">
              <a:lnSpc>
                <a:spcPct val="100000"/>
              </a:lnSpc>
              <a:spcBef>
                <a:spcPts val="0"/>
              </a:spcBef>
              <a:spcAft>
                <a:spcPts val="0"/>
              </a:spcAft>
              <a:buSzPts val="2800"/>
              <a:buNone/>
              <a:defRPr>
                <a:latin typeface="Nunito"/>
                <a:ea typeface="Nunito"/>
                <a:cs typeface="Nunito"/>
                <a:sym typeface="Nunito"/>
              </a:defRPr>
            </a:lvl7pPr>
            <a:lvl8pPr lvl="7" algn="l">
              <a:lnSpc>
                <a:spcPct val="100000"/>
              </a:lnSpc>
              <a:spcBef>
                <a:spcPts val="0"/>
              </a:spcBef>
              <a:spcAft>
                <a:spcPts val="0"/>
              </a:spcAft>
              <a:buSzPts val="2800"/>
              <a:buNone/>
              <a:defRPr>
                <a:latin typeface="Nunito"/>
                <a:ea typeface="Nunito"/>
                <a:cs typeface="Nunito"/>
                <a:sym typeface="Nunito"/>
              </a:defRPr>
            </a:lvl8pPr>
            <a:lvl9pPr lvl="8" algn="l">
              <a:lnSpc>
                <a:spcPct val="100000"/>
              </a:lnSpc>
              <a:spcBef>
                <a:spcPts val="0"/>
              </a:spcBef>
              <a:spcAft>
                <a:spcPts val="0"/>
              </a:spcAft>
              <a:buSzPts val="2800"/>
              <a:buNone/>
              <a:defRPr>
                <a:latin typeface="Nunito"/>
                <a:ea typeface="Nunito"/>
                <a:cs typeface="Nunito"/>
                <a:sym typeface="Nunito"/>
              </a:defRPr>
            </a:lvl9pPr>
          </a:lstStyle>
          <a:p/>
        </p:txBody>
      </p:sp>
      <p:sp>
        <p:nvSpPr>
          <p:cNvPr id="108" name="Google Shape;108;p35"/>
          <p:cNvSpPr txBox="1"/>
          <p:nvPr>
            <p:ph idx="1" type="body"/>
          </p:nvPr>
        </p:nvSpPr>
        <p:spPr>
          <a:xfrm>
            <a:off x="1142150" y="1143850"/>
            <a:ext cx="7544700" cy="1053000"/>
          </a:xfrm>
          <a:prstGeom prst="rect">
            <a:avLst/>
          </a:prstGeom>
          <a:noFill/>
          <a:ln>
            <a:noFill/>
          </a:ln>
        </p:spPr>
        <p:txBody>
          <a:bodyPr anchorCtr="0" anchor="t" bIns="0" lIns="0" spcFirstLastPara="1" rIns="0" wrap="square" tIns="0">
            <a:spAutoFit/>
          </a:bodyPr>
          <a:lstStyle>
            <a:lvl1pPr indent="-292100" lvl="0" marL="457200" algn="l">
              <a:lnSpc>
                <a:spcPct val="115000"/>
              </a:lnSpc>
              <a:spcBef>
                <a:spcPts val="0"/>
              </a:spcBef>
              <a:spcAft>
                <a:spcPts val="0"/>
              </a:spcAft>
              <a:buSzPts val="1000"/>
              <a:buChar char="⮕"/>
              <a:defRPr sz="1400"/>
            </a:lvl1pPr>
            <a:lvl2pPr indent="-317500" lvl="1" marL="914400" algn="l">
              <a:lnSpc>
                <a:spcPct val="115000"/>
              </a:lnSpc>
              <a:spcBef>
                <a:spcPts val="1000"/>
              </a:spcBef>
              <a:spcAft>
                <a:spcPts val="0"/>
              </a:spcAft>
              <a:buSzPts val="1400"/>
              <a:buChar char="○"/>
              <a:defRPr sz="1400"/>
            </a:lvl2pPr>
            <a:lvl3pPr indent="-317500" lvl="2" marL="1371600" algn="l">
              <a:lnSpc>
                <a:spcPct val="115000"/>
              </a:lnSpc>
              <a:spcBef>
                <a:spcPts val="1000"/>
              </a:spcBef>
              <a:spcAft>
                <a:spcPts val="0"/>
              </a:spcAft>
              <a:buSzPts val="1400"/>
              <a:buChar char="■"/>
              <a:defRPr sz="1400"/>
            </a:lvl3pPr>
            <a:lvl4pPr indent="-317500" lvl="3" marL="1828800" algn="l">
              <a:lnSpc>
                <a:spcPct val="115000"/>
              </a:lnSpc>
              <a:spcBef>
                <a:spcPts val="1000"/>
              </a:spcBef>
              <a:spcAft>
                <a:spcPts val="0"/>
              </a:spcAft>
              <a:buSzPts val="1400"/>
              <a:buChar char="●"/>
              <a:defRPr sz="1400"/>
            </a:lvl4pPr>
            <a:lvl5pPr indent="-317500" lvl="4" marL="2286000" algn="l">
              <a:lnSpc>
                <a:spcPct val="115000"/>
              </a:lnSpc>
              <a:spcBef>
                <a:spcPts val="1000"/>
              </a:spcBef>
              <a:spcAft>
                <a:spcPts val="0"/>
              </a:spcAft>
              <a:buSzPts val="1400"/>
              <a:buChar char="○"/>
              <a:defRPr sz="1400"/>
            </a:lvl5pPr>
            <a:lvl6pPr indent="-317500" lvl="5" marL="2743200" algn="l">
              <a:lnSpc>
                <a:spcPct val="115000"/>
              </a:lnSpc>
              <a:spcBef>
                <a:spcPts val="1000"/>
              </a:spcBef>
              <a:spcAft>
                <a:spcPts val="0"/>
              </a:spcAft>
              <a:buSzPts val="1400"/>
              <a:buChar char="■"/>
              <a:defRPr sz="1400"/>
            </a:lvl6pPr>
            <a:lvl7pPr indent="-317500" lvl="6" marL="3200400" algn="l">
              <a:lnSpc>
                <a:spcPct val="115000"/>
              </a:lnSpc>
              <a:spcBef>
                <a:spcPts val="1000"/>
              </a:spcBef>
              <a:spcAft>
                <a:spcPts val="0"/>
              </a:spcAft>
              <a:buSzPts val="1400"/>
              <a:buChar char="●"/>
              <a:defRPr sz="1400"/>
            </a:lvl7pPr>
            <a:lvl8pPr indent="-317500" lvl="7" marL="3657600" algn="l">
              <a:lnSpc>
                <a:spcPct val="115000"/>
              </a:lnSpc>
              <a:spcBef>
                <a:spcPts val="1000"/>
              </a:spcBef>
              <a:spcAft>
                <a:spcPts val="0"/>
              </a:spcAft>
              <a:buSzPts val="1400"/>
              <a:buChar char="○"/>
              <a:defRPr sz="1400"/>
            </a:lvl8pPr>
            <a:lvl9pPr indent="-317500" lvl="8" marL="4114800" algn="l">
              <a:lnSpc>
                <a:spcPct val="115000"/>
              </a:lnSpc>
              <a:spcBef>
                <a:spcPts val="1000"/>
              </a:spcBef>
              <a:spcAft>
                <a:spcPts val="1000"/>
              </a:spcAft>
              <a:buSzPts val="1400"/>
              <a:buChar char="■"/>
              <a:defRPr sz="1400"/>
            </a:lvl9pPr>
          </a:lstStyle>
          <a:p/>
        </p:txBody>
      </p:sp>
      <p:sp>
        <p:nvSpPr>
          <p:cNvPr id="109" name="Google Shape;109;p35"/>
          <p:cNvSpPr/>
          <p:nvPr>
            <p:ph idx="2" type="pic"/>
          </p:nvPr>
        </p:nvSpPr>
        <p:spPr>
          <a:xfrm>
            <a:off x="1142100" y="2575550"/>
            <a:ext cx="7544700" cy="1848000"/>
          </a:xfrm>
          <a:prstGeom prst="rect">
            <a:avLst/>
          </a:prstGeom>
          <a:noFill/>
          <a:ln>
            <a:noFill/>
          </a:ln>
        </p:spPr>
      </p:sp>
      <p:sp>
        <p:nvSpPr>
          <p:cNvPr id="110" name="Google Shape;110;p35"/>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 - Example">
  <p:cSld name="TITLE_1_1_2_1_1_1">
    <p:bg>
      <p:bgPr>
        <a:solidFill>
          <a:schemeClr val="lt1"/>
        </a:solidFill>
      </p:bgPr>
    </p:bg>
    <p:spTree>
      <p:nvGrpSpPr>
        <p:cNvPr id="111" name="Shape 111"/>
        <p:cNvGrpSpPr/>
        <p:nvPr/>
      </p:nvGrpSpPr>
      <p:grpSpPr>
        <a:xfrm>
          <a:off x="0" y="0"/>
          <a:ext cx="0" cy="0"/>
          <a:chOff x="0" y="0"/>
          <a:chExt cx="0" cy="0"/>
        </a:xfrm>
      </p:grpSpPr>
      <p:pic>
        <p:nvPicPr>
          <p:cNvPr descr="GA-Cog-900.png" id="112" name="Google Shape;112;p36"/>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
        <p:nvSpPr>
          <p:cNvPr id="113" name="Google Shape;113;p36"/>
          <p:cNvSpPr txBox="1"/>
          <p:nvPr/>
        </p:nvSpPr>
        <p:spPr>
          <a:xfrm flipH="1">
            <a:off x="0" y="-50"/>
            <a:ext cx="685800" cy="5143500"/>
          </a:xfrm>
          <a:prstGeom prst="rect">
            <a:avLst/>
          </a:prstGeom>
          <a:solidFill>
            <a:schemeClr val="accent2"/>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114" name="Google Shape;114;p36"/>
          <p:cNvSpPr txBox="1"/>
          <p:nvPr>
            <p:ph type="title"/>
          </p:nvPr>
        </p:nvSpPr>
        <p:spPr>
          <a:xfrm>
            <a:off x="1142150" y="457200"/>
            <a:ext cx="6175500" cy="4104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atin typeface="Nunito"/>
                <a:ea typeface="Nunito"/>
                <a:cs typeface="Nunito"/>
                <a:sym typeface="Nunito"/>
              </a:defRPr>
            </a:lvl2pPr>
            <a:lvl3pPr lvl="2" algn="l">
              <a:lnSpc>
                <a:spcPct val="100000"/>
              </a:lnSpc>
              <a:spcBef>
                <a:spcPts val="0"/>
              </a:spcBef>
              <a:spcAft>
                <a:spcPts val="0"/>
              </a:spcAft>
              <a:buSzPts val="2800"/>
              <a:buNone/>
              <a:defRPr>
                <a:latin typeface="Nunito"/>
                <a:ea typeface="Nunito"/>
                <a:cs typeface="Nunito"/>
                <a:sym typeface="Nunito"/>
              </a:defRPr>
            </a:lvl3pPr>
            <a:lvl4pPr lvl="3" algn="l">
              <a:lnSpc>
                <a:spcPct val="100000"/>
              </a:lnSpc>
              <a:spcBef>
                <a:spcPts val="0"/>
              </a:spcBef>
              <a:spcAft>
                <a:spcPts val="0"/>
              </a:spcAft>
              <a:buSzPts val="2800"/>
              <a:buNone/>
              <a:defRPr>
                <a:latin typeface="Nunito"/>
                <a:ea typeface="Nunito"/>
                <a:cs typeface="Nunito"/>
                <a:sym typeface="Nunito"/>
              </a:defRPr>
            </a:lvl4pPr>
            <a:lvl5pPr lvl="4" algn="l">
              <a:lnSpc>
                <a:spcPct val="100000"/>
              </a:lnSpc>
              <a:spcBef>
                <a:spcPts val="0"/>
              </a:spcBef>
              <a:spcAft>
                <a:spcPts val="0"/>
              </a:spcAft>
              <a:buSzPts val="2800"/>
              <a:buNone/>
              <a:defRPr>
                <a:latin typeface="Nunito"/>
                <a:ea typeface="Nunito"/>
                <a:cs typeface="Nunito"/>
                <a:sym typeface="Nunito"/>
              </a:defRPr>
            </a:lvl5pPr>
            <a:lvl6pPr lvl="5" algn="l">
              <a:lnSpc>
                <a:spcPct val="100000"/>
              </a:lnSpc>
              <a:spcBef>
                <a:spcPts val="0"/>
              </a:spcBef>
              <a:spcAft>
                <a:spcPts val="0"/>
              </a:spcAft>
              <a:buSzPts val="2800"/>
              <a:buNone/>
              <a:defRPr>
                <a:latin typeface="Nunito"/>
                <a:ea typeface="Nunito"/>
                <a:cs typeface="Nunito"/>
                <a:sym typeface="Nunito"/>
              </a:defRPr>
            </a:lvl6pPr>
            <a:lvl7pPr lvl="6" algn="l">
              <a:lnSpc>
                <a:spcPct val="100000"/>
              </a:lnSpc>
              <a:spcBef>
                <a:spcPts val="0"/>
              </a:spcBef>
              <a:spcAft>
                <a:spcPts val="0"/>
              </a:spcAft>
              <a:buSzPts val="2800"/>
              <a:buNone/>
              <a:defRPr>
                <a:latin typeface="Nunito"/>
                <a:ea typeface="Nunito"/>
                <a:cs typeface="Nunito"/>
                <a:sym typeface="Nunito"/>
              </a:defRPr>
            </a:lvl7pPr>
            <a:lvl8pPr lvl="7" algn="l">
              <a:lnSpc>
                <a:spcPct val="100000"/>
              </a:lnSpc>
              <a:spcBef>
                <a:spcPts val="0"/>
              </a:spcBef>
              <a:spcAft>
                <a:spcPts val="0"/>
              </a:spcAft>
              <a:buSzPts val="2800"/>
              <a:buNone/>
              <a:defRPr>
                <a:latin typeface="Nunito"/>
                <a:ea typeface="Nunito"/>
                <a:cs typeface="Nunito"/>
                <a:sym typeface="Nunito"/>
              </a:defRPr>
            </a:lvl8pPr>
            <a:lvl9pPr lvl="8" algn="l">
              <a:lnSpc>
                <a:spcPct val="100000"/>
              </a:lnSpc>
              <a:spcBef>
                <a:spcPts val="0"/>
              </a:spcBef>
              <a:spcAft>
                <a:spcPts val="0"/>
              </a:spcAft>
              <a:buSzPts val="2800"/>
              <a:buNone/>
              <a:defRPr>
                <a:latin typeface="Nunito"/>
                <a:ea typeface="Nunito"/>
                <a:cs typeface="Nunito"/>
                <a:sym typeface="Nunito"/>
              </a:defRPr>
            </a:lvl9pPr>
          </a:lstStyle>
          <a:p/>
        </p:txBody>
      </p:sp>
      <p:pic>
        <p:nvPicPr>
          <p:cNvPr id="115" name="Google Shape;115;p36"/>
          <p:cNvPicPr preferRelativeResize="0"/>
          <p:nvPr/>
        </p:nvPicPr>
        <p:blipFill rotWithShape="1">
          <a:blip r:embed="rId3">
            <a:alphaModFix/>
          </a:blip>
          <a:srcRect b="0" l="0" r="0" t="0"/>
          <a:stretch/>
        </p:blipFill>
        <p:spPr>
          <a:xfrm>
            <a:off x="7683788" y="182962"/>
            <a:ext cx="1003025" cy="958867"/>
          </a:xfrm>
          <a:prstGeom prst="rect">
            <a:avLst/>
          </a:prstGeom>
          <a:noFill/>
          <a:ln>
            <a:noFill/>
          </a:ln>
        </p:spPr>
      </p:pic>
      <p:sp>
        <p:nvSpPr>
          <p:cNvPr id="116" name="Google Shape;116;p36"/>
          <p:cNvSpPr/>
          <p:nvPr>
            <p:ph idx="2" type="pic"/>
          </p:nvPr>
        </p:nvSpPr>
        <p:spPr>
          <a:xfrm>
            <a:off x="5740500" y="1469575"/>
            <a:ext cx="2946300" cy="2946300"/>
          </a:xfrm>
          <a:prstGeom prst="rect">
            <a:avLst/>
          </a:prstGeom>
          <a:noFill/>
          <a:ln>
            <a:noFill/>
          </a:ln>
        </p:spPr>
      </p:sp>
      <p:sp>
        <p:nvSpPr>
          <p:cNvPr id="117" name="Google Shape;117;p36"/>
          <p:cNvSpPr txBox="1"/>
          <p:nvPr>
            <p:ph idx="1" type="body"/>
          </p:nvPr>
        </p:nvSpPr>
        <p:spPr>
          <a:xfrm>
            <a:off x="1142150" y="1143850"/>
            <a:ext cx="3933300" cy="2326800"/>
          </a:xfrm>
          <a:prstGeom prst="rect">
            <a:avLst/>
          </a:prstGeom>
          <a:noFill/>
          <a:ln>
            <a:noFill/>
          </a:ln>
        </p:spPr>
        <p:txBody>
          <a:bodyPr anchorCtr="0" anchor="t" bIns="0" lIns="0" spcFirstLastPara="1" rIns="0" wrap="square" tIns="0">
            <a:spAutoFit/>
          </a:bodyPr>
          <a:lstStyle>
            <a:lvl1pPr indent="-292100" lvl="0" marL="457200" algn="l">
              <a:lnSpc>
                <a:spcPct val="115000"/>
              </a:lnSpc>
              <a:spcBef>
                <a:spcPts val="0"/>
              </a:spcBef>
              <a:spcAft>
                <a:spcPts val="0"/>
              </a:spcAft>
              <a:buSzPts val="1000"/>
              <a:buChar char="⮕"/>
              <a:defRPr sz="1400"/>
            </a:lvl1pPr>
            <a:lvl2pPr indent="-317500" lvl="1" marL="914400" algn="l">
              <a:lnSpc>
                <a:spcPct val="115000"/>
              </a:lnSpc>
              <a:spcBef>
                <a:spcPts val="1000"/>
              </a:spcBef>
              <a:spcAft>
                <a:spcPts val="0"/>
              </a:spcAft>
              <a:buSzPts val="1400"/>
              <a:buChar char="○"/>
              <a:defRPr sz="1400"/>
            </a:lvl2pPr>
            <a:lvl3pPr indent="-317500" lvl="2" marL="1371600" algn="l">
              <a:lnSpc>
                <a:spcPct val="115000"/>
              </a:lnSpc>
              <a:spcBef>
                <a:spcPts val="1000"/>
              </a:spcBef>
              <a:spcAft>
                <a:spcPts val="0"/>
              </a:spcAft>
              <a:buSzPts val="1400"/>
              <a:buChar char="■"/>
              <a:defRPr sz="1400"/>
            </a:lvl3pPr>
            <a:lvl4pPr indent="-317500" lvl="3" marL="1828800" algn="l">
              <a:lnSpc>
                <a:spcPct val="115000"/>
              </a:lnSpc>
              <a:spcBef>
                <a:spcPts val="1000"/>
              </a:spcBef>
              <a:spcAft>
                <a:spcPts val="0"/>
              </a:spcAft>
              <a:buSzPts val="1400"/>
              <a:buChar char="●"/>
              <a:defRPr sz="1400"/>
            </a:lvl4pPr>
            <a:lvl5pPr indent="-317500" lvl="4" marL="2286000" algn="l">
              <a:lnSpc>
                <a:spcPct val="115000"/>
              </a:lnSpc>
              <a:spcBef>
                <a:spcPts val="1000"/>
              </a:spcBef>
              <a:spcAft>
                <a:spcPts val="0"/>
              </a:spcAft>
              <a:buSzPts val="1400"/>
              <a:buChar char="○"/>
              <a:defRPr sz="1400"/>
            </a:lvl5pPr>
            <a:lvl6pPr indent="-317500" lvl="5" marL="2743200" algn="l">
              <a:lnSpc>
                <a:spcPct val="115000"/>
              </a:lnSpc>
              <a:spcBef>
                <a:spcPts val="1000"/>
              </a:spcBef>
              <a:spcAft>
                <a:spcPts val="0"/>
              </a:spcAft>
              <a:buSzPts val="1400"/>
              <a:buChar char="■"/>
              <a:defRPr sz="1400"/>
            </a:lvl6pPr>
            <a:lvl7pPr indent="-317500" lvl="6" marL="3200400" algn="l">
              <a:lnSpc>
                <a:spcPct val="115000"/>
              </a:lnSpc>
              <a:spcBef>
                <a:spcPts val="1000"/>
              </a:spcBef>
              <a:spcAft>
                <a:spcPts val="0"/>
              </a:spcAft>
              <a:buSzPts val="1400"/>
              <a:buChar char="●"/>
              <a:defRPr sz="1400"/>
            </a:lvl7pPr>
            <a:lvl8pPr indent="-317500" lvl="7" marL="3657600" algn="l">
              <a:lnSpc>
                <a:spcPct val="115000"/>
              </a:lnSpc>
              <a:spcBef>
                <a:spcPts val="1000"/>
              </a:spcBef>
              <a:spcAft>
                <a:spcPts val="0"/>
              </a:spcAft>
              <a:buSzPts val="1400"/>
              <a:buChar char="○"/>
              <a:defRPr sz="1400"/>
            </a:lvl8pPr>
            <a:lvl9pPr indent="-317500" lvl="8" marL="4114800" algn="l">
              <a:lnSpc>
                <a:spcPct val="115000"/>
              </a:lnSpc>
              <a:spcBef>
                <a:spcPts val="1000"/>
              </a:spcBef>
              <a:spcAft>
                <a:spcPts val="1000"/>
              </a:spcAft>
              <a:buSzPts val="1400"/>
              <a:buChar char="■"/>
              <a:defRPr sz="1400"/>
            </a:lvl9pPr>
          </a:lstStyle>
          <a:p/>
        </p:txBody>
      </p:sp>
      <p:sp>
        <p:nvSpPr>
          <p:cNvPr id="118" name="Google Shape;118;p36"/>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nowledge Check">
  <p:cSld name="TITLE_1_1_1_2_1_1_1_1_2_1_1_1_1_1_1">
    <p:bg>
      <p:bgPr>
        <a:solidFill>
          <a:schemeClr val="lt2"/>
        </a:solidFill>
      </p:bgPr>
    </p:bg>
    <p:spTree>
      <p:nvGrpSpPr>
        <p:cNvPr id="119" name="Shape 119"/>
        <p:cNvGrpSpPr/>
        <p:nvPr/>
      </p:nvGrpSpPr>
      <p:grpSpPr>
        <a:xfrm>
          <a:off x="0" y="0"/>
          <a:ext cx="0" cy="0"/>
          <a:chOff x="0" y="0"/>
          <a:chExt cx="0" cy="0"/>
        </a:xfrm>
      </p:grpSpPr>
      <p:sp>
        <p:nvSpPr>
          <p:cNvPr id="120" name="Google Shape;120;p37"/>
          <p:cNvSpPr txBox="1"/>
          <p:nvPr/>
        </p:nvSpPr>
        <p:spPr>
          <a:xfrm flipH="1">
            <a:off x="0" y="-50"/>
            <a:ext cx="685800" cy="5143500"/>
          </a:xfrm>
          <a:prstGeom prst="rect">
            <a:avLst/>
          </a:prstGeom>
          <a:solidFill>
            <a:schemeClr val="accent3"/>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121" name="Google Shape;121;p37"/>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pic>
        <p:nvPicPr>
          <p:cNvPr descr="GA-Cog-900.png" id="122" name="Google Shape;122;p37"/>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
        <p:nvSpPr>
          <p:cNvPr id="123" name="Google Shape;123;p37"/>
          <p:cNvSpPr txBox="1"/>
          <p:nvPr/>
        </p:nvSpPr>
        <p:spPr>
          <a:xfrm>
            <a:off x="1142150" y="457200"/>
            <a:ext cx="6349500" cy="41550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rgbClr val="000000"/>
              </a:buClr>
              <a:buSzPts val="3000"/>
              <a:buFont typeface="Arial"/>
              <a:buNone/>
            </a:pPr>
            <a:r>
              <a:rPr b="1" i="0" lang="en" sz="3000" u="none" cap="none" strike="noStrike">
                <a:solidFill>
                  <a:srgbClr val="222222"/>
                </a:solidFill>
                <a:latin typeface="Barlow Condensed"/>
                <a:ea typeface="Barlow Condensed"/>
                <a:cs typeface="Barlow Condensed"/>
                <a:sym typeface="Barlow Condensed"/>
              </a:rPr>
              <a:t>Knowledge Check:</a:t>
            </a:r>
            <a:endParaRPr b="1" i="0" sz="2000" u="none" cap="none" strike="noStrike">
              <a:solidFill>
                <a:srgbClr val="222222"/>
              </a:solidFill>
              <a:latin typeface="Barlow Condensed"/>
              <a:ea typeface="Barlow Condensed"/>
              <a:cs typeface="Barlow Condensed"/>
              <a:sym typeface="Barlow Condensed"/>
            </a:endParaRPr>
          </a:p>
        </p:txBody>
      </p:sp>
      <p:sp>
        <p:nvSpPr>
          <p:cNvPr id="124" name="Google Shape;124;p37"/>
          <p:cNvSpPr txBox="1"/>
          <p:nvPr>
            <p:ph idx="1" type="subTitle"/>
          </p:nvPr>
        </p:nvSpPr>
        <p:spPr>
          <a:xfrm>
            <a:off x="1142150" y="946900"/>
            <a:ext cx="6349500" cy="315900"/>
          </a:xfrm>
          <a:prstGeom prst="rect">
            <a:avLst/>
          </a:prstGeom>
          <a:noFill/>
          <a:ln>
            <a:noFill/>
          </a:ln>
        </p:spPr>
        <p:txBody>
          <a:bodyPr anchorCtr="0" anchor="t" bIns="0" lIns="0" spcFirstLastPara="1" rIns="0" wrap="square" tIns="0">
            <a:spAutoFit/>
          </a:bodyPr>
          <a:lstStyle>
            <a:lvl1pPr lvl="0" algn="l">
              <a:lnSpc>
                <a:spcPct val="115000"/>
              </a:lnSpc>
              <a:spcBef>
                <a:spcPts val="0"/>
              </a:spcBef>
              <a:spcAft>
                <a:spcPts val="0"/>
              </a:spcAft>
              <a:buSzPts val="1600"/>
              <a:buFont typeface="Barlow Condensed"/>
              <a:buNone/>
              <a:defRPr b="1" sz="2000">
                <a:latin typeface="Barlow Condensed"/>
                <a:ea typeface="Barlow Condensed"/>
                <a:cs typeface="Barlow Condensed"/>
                <a:sym typeface="Barlow Condensed"/>
              </a:defRPr>
            </a:lvl1pPr>
            <a:lvl2pPr lvl="1" algn="l">
              <a:lnSpc>
                <a:spcPct val="115000"/>
              </a:lnSpc>
              <a:spcBef>
                <a:spcPts val="1000"/>
              </a:spcBef>
              <a:spcAft>
                <a:spcPts val="0"/>
              </a:spcAft>
              <a:buSzPts val="1400"/>
              <a:buNone/>
              <a:defRPr/>
            </a:lvl2pPr>
            <a:lvl3pPr lvl="2" algn="l">
              <a:lnSpc>
                <a:spcPct val="115000"/>
              </a:lnSpc>
              <a:spcBef>
                <a:spcPts val="1000"/>
              </a:spcBef>
              <a:spcAft>
                <a:spcPts val="0"/>
              </a:spcAft>
              <a:buSzPts val="1400"/>
              <a:buNone/>
              <a:defRPr/>
            </a:lvl3pPr>
            <a:lvl4pPr lvl="3" algn="l">
              <a:lnSpc>
                <a:spcPct val="115000"/>
              </a:lnSpc>
              <a:spcBef>
                <a:spcPts val="1000"/>
              </a:spcBef>
              <a:spcAft>
                <a:spcPts val="0"/>
              </a:spcAft>
              <a:buSzPts val="1400"/>
              <a:buNone/>
              <a:defRPr/>
            </a:lvl4pPr>
            <a:lvl5pPr lvl="4" algn="l">
              <a:lnSpc>
                <a:spcPct val="115000"/>
              </a:lnSpc>
              <a:spcBef>
                <a:spcPts val="1000"/>
              </a:spcBef>
              <a:spcAft>
                <a:spcPts val="0"/>
              </a:spcAft>
              <a:buSzPts val="1400"/>
              <a:buNone/>
              <a:defRPr/>
            </a:lvl5pPr>
            <a:lvl6pPr lvl="5" algn="l">
              <a:lnSpc>
                <a:spcPct val="115000"/>
              </a:lnSpc>
              <a:spcBef>
                <a:spcPts val="1000"/>
              </a:spcBef>
              <a:spcAft>
                <a:spcPts val="0"/>
              </a:spcAft>
              <a:buSzPts val="1400"/>
              <a:buNone/>
              <a:defRPr/>
            </a:lvl6pPr>
            <a:lvl7pPr lvl="6" algn="l">
              <a:lnSpc>
                <a:spcPct val="115000"/>
              </a:lnSpc>
              <a:spcBef>
                <a:spcPts val="1000"/>
              </a:spcBef>
              <a:spcAft>
                <a:spcPts val="0"/>
              </a:spcAft>
              <a:buSzPts val="1400"/>
              <a:buNone/>
              <a:defRPr/>
            </a:lvl7pPr>
            <a:lvl8pPr lvl="7" algn="l">
              <a:lnSpc>
                <a:spcPct val="115000"/>
              </a:lnSpc>
              <a:spcBef>
                <a:spcPts val="1000"/>
              </a:spcBef>
              <a:spcAft>
                <a:spcPts val="0"/>
              </a:spcAft>
              <a:buSzPts val="1400"/>
              <a:buNone/>
              <a:defRPr/>
            </a:lvl8pPr>
            <a:lvl9pPr lvl="8" algn="l">
              <a:lnSpc>
                <a:spcPct val="115000"/>
              </a:lnSpc>
              <a:spcBef>
                <a:spcPts val="1000"/>
              </a:spcBef>
              <a:spcAft>
                <a:spcPts val="1000"/>
              </a:spcAft>
              <a:buSzPts val="1400"/>
              <a:buNone/>
              <a:defRPr/>
            </a:lvl9pPr>
          </a:lstStyle>
          <a:p/>
        </p:txBody>
      </p:sp>
      <p:pic>
        <p:nvPicPr>
          <p:cNvPr id="125" name="Google Shape;125;p37"/>
          <p:cNvPicPr preferRelativeResize="0"/>
          <p:nvPr/>
        </p:nvPicPr>
        <p:blipFill rotWithShape="1">
          <a:blip r:embed="rId3">
            <a:alphaModFix/>
          </a:blip>
          <a:srcRect b="0" l="0" r="0" t="0"/>
          <a:stretch/>
        </p:blipFill>
        <p:spPr>
          <a:xfrm>
            <a:off x="7683776" y="247963"/>
            <a:ext cx="1003024" cy="833975"/>
          </a:xfrm>
          <a:prstGeom prst="rect">
            <a:avLst/>
          </a:prstGeom>
          <a:noFill/>
          <a:ln>
            <a:noFill/>
          </a:ln>
        </p:spPr>
      </p:pic>
      <p:sp>
        <p:nvSpPr>
          <p:cNvPr id="126" name="Google Shape;126;p37"/>
          <p:cNvSpPr txBox="1"/>
          <p:nvPr>
            <p:ph idx="2" type="body"/>
          </p:nvPr>
        </p:nvSpPr>
        <p:spPr>
          <a:xfrm>
            <a:off x="1142150" y="1600200"/>
            <a:ext cx="6349500" cy="2326800"/>
          </a:xfrm>
          <a:prstGeom prst="rect">
            <a:avLst/>
          </a:prstGeom>
          <a:noFill/>
          <a:ln>
            <a:noFill/>
          </a:ln>
        </p:spPr>
        <p:txBody>
          <a:bodyPr anchorCtr="0" anchor="t" bIns="0" lIns="0" spcFirstLastPara="1" rIns="0" wrap="square" tIns="0">
            <a:noAutofit/>
          </a:bodyPr>
          <a:lstStyle>
            <a:lvl1pPr indent="-292100" lvl="0" marL="457200" algn="l">
              <a:lnSpc>
                <a:spcPct val="115000"/>
              </a:lnSpc>
              <a:spcBef>
                <a:spcPts val="0"/>
              </a:spcBef>
              <a:spcAft>
                <a:spcPts val="0"/>
              </a:spcAft>
              <a:buSzPts val="1000"/>
              <a:buChar char="⮕"/>
              <a:defRPr/>
            </a:lvl1pPr>
            <a:lvl2pPr indent="-317500" lvl="1" marL="914400" algn="l">
              <a:lnSpc>
                <a:spcPct val="115000"/>
              </a:lnSpc>
              <a:spcBef>
                <a:spcPts val="1000"/>
              </a:spcBef>
              <a:spcAft>
                <a:spcPts val="0"/>
              </a:spcAft>
              <a:buSzPts val="1400"/>
              <a:buChar char="○"/>
              <a:defRPr/>
            </a:lvl2pPr>
            <a:lvl3pPr indent="-317500" lvl="2" marL="1371600" algn="l">
              <a:lnSpc>
                <a:spcPct val="115000"/>
              </a:lnSpc>
              <a:spcBef>
                <a:spcPts val="1000"/>
              </a:spcBef>
              <a:spcAft>
                <a:spcPts val="0"/>
              </a:spcAft>
              <a:buSzPts val="1400"/>
              <a:buChar char="■"/>
              <a:defRPr/>
            </a:lvl3pPr>
            <a:lvl4pPr indent="-317500" lvl="3" marL="1828800" algn="l">
              <a:lnSpc>
                <a:spcPct val="115000"/>
              </a:lnSpc>
              <a:spcBef>
                <a:spcPts val="1000"/>
              </a:spcBef>
              <a:spcAft>
                <a:spcPts val="0"/>
              </a:spcAft>
              <a:buSzPts val="1400"/>
              <a:buChar char="●"/>
              <a:defRPr/>
            </a:lvl4pPr>
            <a:lvl5pPr indent="-317500" lvl="4" marL="2286000" algn="l">
              <a:lnSpc>
                <a:spcPct val="115000"/>
              </a:lnSpc>
              <a:spcBef>
                <a:spcPts val="1000"/>
              </a:spcBef>
              <a:spcAft>
                <a:spcPts val="0"/>
              </a:spcAft>
              <a:buSzPts val="1400"/>
              <a:buChar char="○"/>
              <a:defRPr/>
            </a:lvl5pPr>
            <a:lvl6pPr indent="-317500" lvl="5" marL="2743200" algn="l">
              <a:lnSpc>
                <a:spcPct val="115000"/>
              </a:lnSpc>
              <a:spcBef>
                <a:spcPts val="1000"/>
              </a:spcBef>
              <a:spcAft>
                <a:spcPts val="0"/>
              </a:spcAft>
              <a:buSzPts val="1400"/>
              <a:buChar char="■"/>
              <a:defRPr/>
            </a:lvl6pPr>
            <a:lvl7pPr indent="-317500" lvl="6" marL="3200400" algn="l">
              <a:lnSpc>
                <a:spcPct val="115000"/>
              </a:lnSpc>
              <a:spcBef>
                <a:spcPts val="1000"/>
              </a:spcBef>
              <a:spcAft>
                <a:spcPts val="0"/>
              </a:spcAft>
              <a:buSzPts val="1400"/>
              <a:buChar char="●"/>
              <a:defRPr/>
            </a:lvl7pPr>
            <a:lvl8pPr indent="-317500" lvl="7" marL="3657600" algn="l">
              <a:lnSpc>
                <a:spcPct val="115000"/>
              </a:lnSpc>
              <a:spcBef>
                <a:spcPts val="1000"/>
              </a:spcBef>
              <a:spcAft>
                <a:spcPts val="0"/>
              </a:spcAft>
              <a:buSzPts val="1400"/>
              <a:buChar char="○"/>
              <a:defRPr/>
            </a:lvl8pPr>
            <a:lvl9pPr indent="-317500" lvl="8" marL="4114800" algn="l">
              <a:lnSpc>
                <a:spcPct val="115000"/>
              </a:lnSpc>
              <a:spcBef>
                <a:spcPts val="1000"/>
              </a:spcBef>
              <a:spcAft>
                <a:spcPts val="1000"/>
              </a:spcAft>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7" name="Shape 127"/>
        <p:cNvGrpSpPr/>
        <p:nvPr/>
      </p:nvGrpSpPr>
      <p:grpSpPr>
        <a:xfrm>
          <a:off x="0" y="0"/>
          <a:ext cx="0" cy="0"/>
          <a:chOff x="0" y="0"/>
          <a:chExt cx="0" cy="0"/>
        </a:xfrm>
      </p:grpSpPr>
      <p:sp>
        <p:nvSpPr>
          <p:cNvPr id="128" name="Google Shape;128;p38"/>
          <p:cNvSpPr txBox="1"/>
          <p:nvPr>
            <p:ph type="title"/>
          </p:nvPr>
        </p:nvSpPr>
        <p:spPr>
          <a:xfrm>
            <a:off x="457200" y="457200"/>
            <a:ext cx="8229600" cy="4572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29" name="Google Shape;129;p38"/>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pic>
        <p:nvPicPr>
          <p:cNvPr descr="GA-Cog-900.png" id="130" name="Google Shape;130;p38"/>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2">
    <p:bg>
      <p:bgPr>
        <a:solidFill>
          <a:schemeClr val="lt1"/>
        </a:solidFill>
      </p:bgPr>
    </p:bg>
    <p:spTree>
      <p:nvGrpSpPr>
        <p:cNvPr id="17" name="Shape 17"/>
        <p:cNvGrpSpPr/>
        <p:nvPr/>
      </p:nvGrpSpPr>
      <p:grpSpPr>
        <a:xfrm>
          <a:off x="0" y="0"/>
          <a:ext cx="0" cy="0"/>
          <a:chOff x="0" y="0"/>
          <a:chExt cx="0" cy="0"/>
        </a:xfrm>
      </p:grpSpPr>
      <p:pic>
        <p:nvPicPr>
          <p:cNvPr id="18" name="Google Shape;18;p24"/>
          <p:cNvPicPr preferRelativeResize="0"/>
          <p:nvPr/>
        </p:nvPicPr>
        <p:blipFill rotWithShape="1">
          <a:blip r:embed="rId2">
            <a:alphaModFix amt="34000"/>
          </a:blip>
          <a:srcRect b="-33333" l="0" r="-33351" t="0"/>
          <a:stretch/>
        </p:blipFill>
        <p:spPr>
          <a:xfrm>
            <a:off x="3329050" y="1168750"/>
            <a:ext cx="6858900" cy="6858000"/>
          </a:xfrm>
          <a:prstGeom prst="ellipse">
            <a:avLst/>
          </a:prstGeom>
          <a:noFill/>
          <a:ln>
            <a:noFill/>
          </a:ln>
        </p:spPr>
      </p:pic>
      <p:sp>
        <p:nvSpPr>
          <p:cNvPr id="19" name="Google Shape;19;p24"/>
          <p:cNvSpPr/>
          <p:nvPr/>
        </p:nvSpPr>
        <p:spPr>
          <a:xfrm>
            <a:off x="8458200" y="0"/>
            <a:ext cx="685800" cy="5143500"/>
          </a:xfrm>
          <a:prstGeom prst="rect">
            <a:avLst/>
          </a:prstGeom>
          <a:solidFill>
            <a:srgbClr val="E41A23"/>
          </a:solid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 name="Google Shape;20;p24"/>
          <p:cNvGrpSpPr/>
          <p:nvPr/>
        </p:nvGrpSpPr>
        <p:grpSpPr>
          <a:xfrm>
            <a:off x="8668400" y="2593628"/>
            <a:ext cx="265400" cy="2345202"/>
            <a:chOff x="5434475" y="2630351"/>
            <a:chExt cx="265400" cy="2345202"/>
          </a:xfrm>
        </p:grpSpPr>
        <p:pic>
          <p:nvPicPr>
            <p:cNvPr id="21" name="Google Shape;21;p24"/>
            <p:cNvPicPr preferRelativeResize="0"/>
            <p:nvPr/>
          </p:nvPicPr>
          <p:blipFill rotWithShape="1">
            <a:blip r:embed="rId3">
              <a:alphaModFix/>
            </a:blip>
            <a:srcRect b="22951" l="16306" r="4068" t="22306"/>
            <a:stretch/>
          </p:blipFill>
          <p:spPr>
            <a:xfrm rot="-5400000">
              <a:off x="4543963" y="3520863"/>
              <a:ext cx="2046424" cy="265400"/>
            </a:xfrm>
            <a:prstGeom prst="rect">
              <a:avLst/>
            </a:prstGeom>
            <a:noFill/>
            <a:ln>
              <a:noFill/>
            </a:ln>
          </p:spPr>
        </p:pic>
        <p:pic>
          <p:nvPicPr>
            <p:cNvPr descr="General Assembly Logo Transparent" id="22" name="Google Shape;22;p24"/>
            <p:cNvPicPr preferRelativeResize="0"/>
            <p:nvPr/>
          </p:nvPicPr>
          <p:blipFill rotWithShape="1">
            <a:blip r:embed="rId4">
              <a:alphaModFix/>
            </a:blip>
            <a:srcRect b="0" l="0" r="65517" t="0"/>
            <a:stretch/>
          </p:blipFill>
          <p:spPr>
            <a:xfrm rot="-5400000">
              <a:off x="5427967" y="4703747"/>
              <a:ext cx="278436" cy="265176"/>
            </a:xfrm>
            <a:prstGeom prst="rect">
              <a:avLst/>
            </a:prstGeom>
            <a:noFill/>
            <a:ln>
              <a:noFill/>
            </a:ln>
          </p:spPr>
        </p:pic>
      </p:grpSp>
      <p:sp>
        <p:nvSpPr>
          <p:cNvPr id="23" name="Google Shape;23;p24"/>
          <p:cNvSpPr txBox="1"/>
          <p:nvPr>
            <p:ph type="ctrTitle"/>
          </p:nvPr>
        </p:nvSpPr>
        <p:spPr>
          <a:xfrm>
            <a:off x="457200" y="3383050"/>
            <a:ext cx="6428700" cy="1143000"/>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SzPts val="4000"/>
              <a:buFont typeface="Barlow Condensed"/>
              <a:buNone/>
              <a:defRPr b="1" sz="4000">
                <a:latin typeface="Barlow Condensed"/>
                <a:ea typeface="Barlow Condensed"/>
                <a:cs typeface="Barlow Condensed"/>
                <a:sym typeface="Barlow Condensed"/>
              </a:defRPr>
            </a:lvl1pPr>
            <a:lvl2pPr lvl="1"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2pPr>
            <a:lvl3pPr lvl="2"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3pPr>
            <a:lvl4pPr lvl="3"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4pPr>
            <a:lvl5pPr lvl="4"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5pPr>
            <a:lvl6pPr lvl="5"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6pPr>
            <a:lvl7pPr lvl="6"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7pPr>
            <a:lvl8pPr lvl="7"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8pPr>
            <a:lvl9pPr lvl="8"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9pPr>
          </a:lstStyle>
          <a:p/>
        </p:txBody>
      </p:sp>
      <p:sp>
        <p:nvSpPr>
          <p:cNvPr id="24" name="Google Shape;24;p24"/>
          <p:cNvSpPr/>
          <p:nvPr/>
        </p:nvSpPr>
        <p:spPr>
          <a:xfrm>
            <a:off x="562300" y="4713900"/>
            <a:ext cx="1219200" cy="4296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4"/>
          <p:cNvSpPr txBox="1"/>
          <p:nvPr/>
        </p:nvSpPr>
        <p:spPr>
          <a:xfrm>
            <a:off x="457200" y="2593625"/>
            <a:ext cx="6428700" cy="738900"/>
          </a:xfrm>
          <a:prstGeom prst="rect">
            <a:avLst/>
          </a:prstGeom>
          <a:noFill/>
          <a:ln>
            <a:noFill/>
          </a:ln>
        </p:spPr>
        <p:txBody>
          <a:bodyPr anchorCtr="0" anchor="b" bIns="0" lIns="0" spcFirstLastPara="1" rIns="0" wrap="square" tIns="0">
            <a:spAutoFit/>
          </a:bodyPr>
          <a:lstStyle/>
          <a:p>
            <a:pPr indent="0" lvl="0" marL="0" marR="0" rtl="0" algn="l">
              <a:lnSpc>
                <a:spcPct val="100000"/>
              </a:lnSpc>
              <a:spcBef>
                <a:spcPts val="0"/>
              </a:spcBef>
              <a:spcAft>
                <a:spcPts val="0"/>
              </a:spcAft>
              <a:buClr>
                <a:srgbClr val="000000"/>
              </a:buClr>
              <a:buSzPts val="4800"/>
              <a:buFont typeface="Arial"/>
              <a:buNone/>
            </a:pPr>
            <a:r>
              <a:rPr b="1" i="0" lang="en" sz="4800" u="none" cap="none" strike="noStrike">
                <a:solidFill>
                  <a:srgbClr val="E41F26"/>
                </a:solidFill>
                <a:latin typeface="Barlow Condensed"/>
                <a:ea typeface="Barlow Condensed"/>
                <a:cs typeface="Barlow Condensed"/>
                <a:sym typeface="Barlow Condensed"/>
              </a:rPr>
              <a:t>Generative AI </a:t>
            </a:r>
            <a:endParaRPr b="1" i="0" sz="4800" u="none" cap="none" strike="noStrike">
              <a:solidFill>
                <a:srgbClr val="E41F26"/>
              </a:solidFill>
              <a:latin typeface="Barlow Condensed"/>
              <a:ea typeface="Barlow Condensed"/>
              <a:cs typeface="Barlow Condensed"/>
              <a:sym typeface="Barlow Condense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ing Objectives">
  <p:cSld name="TITLE_AND_BODY_10_1_1">
    <p:spTree>
      <p:nvGrpSpPr>
        <p:cNvPr id="26" name="Shape 26"/>
        <p:cNvGrpSpPr/>
        <p:nvPr/>
      </p:nvGrpSpPr>
      <p:grpSpPr>
        <a:xfrm>
          <a:off x="0" y="0"/>
          <a:ext cx="0" cy="0"/>
          <a:chOff x="0" y="0"/>
          <a:chExt cx="0" cy="0"/>
        </a:xfrm>
      </p:grpSpPr>
      <p:sp>
        <p:nvSpPr>
          <p:cNvPr id="27" name="Google Shape;27;p25"/>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sp>
        <p:nvSpPr>
          <p:cNvPr id="28" name="Google Shape;28;p25"/>
          <p:cNvSpPr/>
          <p:nvPr/>
        </p:nvSpPr>
        <p:spPr>
          <a:xfrm>
            <a:off x="5838025" y="0"/>
            <a:ext cx="3306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 name="Google Shape;29;p25"/>
          <p:cNvPicPr preferRelativeResize="0"/>
          <p:nvPr/>
        </p:nvPicPr>
        <p:blipFill rotWithShape="1">
          <a:blip r:embed="rId2">
            <a:alphaModFix/>
          </a:blip>
          <a:srcRect b="0" l="0" r="0" t="0"/>
          <a:stretch/>
        </p:blipFill>
        <p:spPr>
          <a:xfrm>
            <a:off x="6461782" y="1488900"/>
            <a:ext cx="2058478" cy="1966650"/>
          </a:xfrm>
          <a:prstGeom prst="rect">
            <a:avLst/>
          </a:prstGeom>
          <a:noFill/>
          <a:ln>
            <a:noFill/>
          </a:ln>
        </p:spPr>
      </p:pic>
      <p:sp>
        <p:nvSpPr>
          <p:cNvPr id="30" name="Google Shape;30;p25"/>
          <p:cNvSpPr txBox="1"/>
          <p:nvPr/>
        </p:nvSpPr>
        <p:spPr>
          <a:xfrm>
            <a:off x="457200" y="312300"/>
            <a:ext cx="5069400" cy="646500"/>
          </a:xfrm>
          <a:prstGeom prst="rect">
            <a:avLst/>
          </a:prstGeom>
          <a:noFill/>
          <a:ln>
            <a:noFill/>
          </a:ln>
        </p:spPr>
        <p:txBody>
          <a:bodyPr anchorCtr="0" anchor="t" bIns="91425" lIns="0"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b="1" i="0" lang="en" sz="3000" u="none" cap="none" strike="noStrike">
                <a:solidFill>
                  <a:srgbClr val="000000"/>
                </a:solidFill>
                <a:latin typeface="Barlow Condensed"/>
                <a:ea typeface="Barlow Condensed"/>
                <a:cs typeface="Barlow Condensed"/>
                <a:sym typeface="Barlow Condensed"/>
              </a:rPr>
              <a:t>LEARNING OBJECTIVES</a:t>
            </a:r>
            <a:endParaRPr b="1" i="0" sz="3000" u="none" cap="none" strike="noStrike">
              <a:solidFill>
                <a:srgbClr val="000000"/>
              </a:solidFill>
              <a:latin typeface="Barlow Condensed"/>
              <a:ea typeface="Barlow Condensed"/>
              <a:cs typeface="Barlow Condensed"/>
              <a:sym typeface="Barlow Condensed"/>
            </a:endParaRPr>
          </a:p>
        </p:txBody>
      </p:sp>
      <p:sp>
        <p:nvSpPr>
          <p:cNvPr id="31" name="Google Shape;31;p25"/>
          <p:cNvSpPr txBox="1"/>
          <p:nvPr/>
        </p:nvSpPr>
        <p:spPr>
          <a:xfrm>
            <a:off x="457200" y="958800"/>
            <a:ext cx="5139000" cy="277200"/>
          </a:xfrm>
          <a:prstGeom prst="rect">
            <a:avLst/>
          </a:prstGeom>
          <a:noFill/>
          <a:ln>
            <a:noFill/>
          </a:ln>
        </p:spPr>
        <p:txBody>
          <a:bodyPr anchorCtr="0" anchor="ctr" bIns="0" lIns="0" spcFirstLastPara="1" rIns="0" wrap="square" tIns="0">
            <a:spAutoFit/>
          </a:bodyPr>
          <a:lstStyle/>
          <a:p>
            <a:pPr indent="0" lvl="0" marL="0" marR="0" rtl="0" algn="l">
              <a:lnSpc>
                <a:spcPct val="115000"/>
              </a:lnSpc>
              <a:spcBef>
                <a:spcPts val="0"/>
              </a:spcBef>
              <a:spcAft>
                <a:spcPts val="1000"/>
              </a:spcAft>
              <a:buClr>
                <a:srgbClr val="000000"/>
              </a:buClr>
              <a:buSzPts val="1800"/>
              <a:buFont typeface="Arial"/>
              <a:buNone/>
            </a:pPr>
            <a:r>
              <a:rPr b="0" i="0" lang="en" sz="1800" u="none" cap="none" strike="noStrike">
                <a:solidFill>
                  <a:srgbClr val="222222"/>
                </a:solidFill>
                <a:latin typeface="Nunito"/>
                <a:ea typeface="Nunito"/>
                <a:cs typeface="Nunito"/>
                <a:sym typeface="Nunito"/>
              </a:rPr>
              <a:t>By the end of the lesson, you will be able to…</a:t>
            </a:r>
            <a:endParaRPr b="0" i="0" sz="1800" u="none" cap="none" strike="noStrike">
              <a:solidFill>
                <a:srgbClr val="222222"/>
              </a:solidFill>
              <a:latin typeface="Nunito"/>
              <a:ea typeface="Nunito"/>
              <a:cs typeface="Nunito"/>
              <a:sym typeface="Nuni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 - Divider">
  <p:cSld name="TITLE_1_1">
    <p:bg>
      <p:bgPr>
        <a:solidFill>
          <a:schemeClr val="lt1"/>
        </a:solidFill>
      </p:bgPr>
    </p:bg>
    <p:spTree>
      <p:nvGrpSpPr>
        <p:cNvPr id="32" name="Shape 32"/>
        <p:cNvGrpSpPr/>
        <p:nvPr/>
      </p:nvGrpSpPr>
      <p:grpSpPr>
        <a:xfrm>
          <a:off x="0" y="0"/>
          <a:ext cx="0" cy="0"/>
          <a:chOff x="0" y="0"/>
          <a:chExt cx="0" cy="0"/>
        </a:xfrm>
      </p:grpSpPr>
      <p:sp>
        <p:nvSpPr>
          <p:cNvPr id="33" name="Google Shape;33;p26"/>
          <p:cNvSpPr/>
          <p:nvPr/>
        </p:nvSpPr>
        <p:spPr>
          <a:xfrm>
            <a:off x="0" y="4524625"/>
            <a:ext cx="2451600" cy="618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GA-Cog-900.png" id="34" name="Google Shape;34;p26"/>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pic>
        <p:nvPicPr>
          <p:cNvPr id="35" name="Google Shape;35;p26"/>
          <p:cNvPicPr preferRelativeResize="0"/>
          <p:nvPr/>
        </p:nvPicPr>
        <p:blipFill rotWithShape="1">
          <a:blip r:embed="rId3">
            <a:alphaModFix amt="38000"/>
          </a:blip>
          <a:srcRect b="-44795" l="7279" r="-59255" t="-7156"/>
          <a:stretch/>
        </p:blipFill>
        <p:spPr>
          <a:xfrm>
            <a:off x="4971150" y="-542300"/>
            <a:ext cx="8258400" cy="8257200"/>
          </a:xfrm>
          <a:prstGeom prst="ellipse">
            <a:avLst/>
          </a:prstGeom>
          <a:noFill/>
          <a:ln>
            <a:noFill/>
          </a:ln>
        </p:spPr>
      </p:pic>
      <p:sp>
        <p:nvSpPr>
          <p:cNvPr id="36" name="Google Shape;36;p26"/>
          <p:cNvSpPr txBox="1"/>
          <p:nvPr>
            <p:ph type="ctrTitle"/>
          </p:nvPr>
        </p:nvSpPr>
        <p:spPr>
          <a:xfrm>
            <a:off x="1028700" y="3520150"/>
            <a:ext cx="6174600" cy="11430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4000"/>
              <a:buFont typeface="Barlow Condensed"/>
              <a:buNone/>
              <a:defRPr b="1" sz="4000">
                <a:latin typeface="Barlow Condensed"/>
                <a:ea typeface="Barlow Condensed"/>
                <a:cs typeface="Barlow Condensed"/>
                <a:sym typeface="Barlow Condensed"/>
              </a:defRPr>
            </a:lvl1pPr>
            <a:lvl2pPr lvl="1"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2pPr>
            <a:lvl3pPr lvl="2"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3pPr>
            <a:lvl4pPr lvl="3"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4pPr>
            <a:lvl5pPr lvl="4"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5pPr>
            <a:lvl6pPr lvl="5"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6pPr>
            <a:lvl7pPr lvl="6"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7pPr>
            <a:lvl8pPr lvl="7"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8pPr>
            <a:lvl9pPr lvl="8"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9pPr>
          </a:lstStyle>
          <a:p/>
        </p:txBody>
      </p:sp>
      <p:sp>
        <p:nvSpPr>
          <p:cNvPr id="37" name="Google Shape;37;p26"/>
          <p:cNvSpPr txBox="1"/>
          <p:nvPr/>
        </p:nvSpPr>
        <p:spPr>
          <a:xfrm flipH="1">
            <a:off x="0" y="-50"/>
            <a:ext cx="685800" cy="5143500"/>
          </a:xfrm>
          <a:prstGeom prst="rect">
            <a:avLst/>
          </a:prstGeom>
          <a:solidFill>
            <a:schemeClr val="accent2"/>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38" name="Google Shape;38;p26"/>
          <p:cNvSpPr txBox="1"/>
          <p:nvPr/>
        </p:nvSpPr>
        <p:spPr>
          <a:xfrm>
            <a:off x="1028700" y="2440916"/>
            <a:ext cx="8115300" cy="923400"/>
          </a:xfrm>
          <a:prstGeom prst="rect">
            <a:avLst/>
          </a:prstGeom>
          <a:noFill/>
          <a:ln>
            <a:noFill/>
          </a:ln>
        </p:spPr>
        <p:txBody>
          <a:bodyPr anchorCtr="0" anchor="b" bIns="0" lIns="0" spcFirstLastPara="1" rIns="0" wrap="square" tIns="0">
            <a:spAutoFit/>
          </a:bodyPr>
          <a:lstStyle/>
          <a:p>
            <a:pPr indent="0" lvl="0" marL="0" marR="0" rtl="0" algn="l">
              <a:lnSpc>
                <a:spcPct val="60000"/>
              </a:lnSpc>
              <a:spcBef>
                <a:spcPts val="0"/>
              </a:spcBef>
              <a:spcAft>
                <a:spcPts val="0"/>
              </a:spcAft>
              <a:buClr>
                <a:srgbClr val="000000"/>
              </a:buClr>
              <a:buSzPts val="10000"/>
              <a:buFont typeface="Arial"/>
              <a:buNone/>
            </a:pPr>
            <a:r>
              <a:rPr b="1" i="0" lang="en" sz="10000" u="none" cap="none" strike="noStrike">
                <a:solidFill>
                  <a:srgbClr val="3DBED4"/>
                </a:solidFill>
                <a:latin typeface="Barlow Condensed"/>
                <a:ea typeface="Barlow Condensed"/>
                <a:cs typeface="Barlow Condensed"/>
                <a:sym typeface="Barlow Condensed"/>
              </a:rPr>
              <a:t>LEARN</a:t>
            </a:r>
            <a:endParaRPr b="1" i="0" sz="10000" u="none" cap="none" strike="noStrike">
              <a:solidFill>
                <a:srgbClr val="3DBED4"/>
              </a:solidFill>
              <a:latin typeface="Barlow Condensed"/>
              <a:ea typeface="Barlow Condensed"/>
              <a:cs typeface="Barlow Condensed"/>
              <a:sym typeface="Barlow Condensed"/>
            </a:endParaRPr>
          </a:p>
        </p:txBody>
      </p:sp>
      <p:pic>
        <p:nvPicPr>
          <p:cNvPr id="39" name="Google Shape;39;p26"/>
          <p:cNvPicPr preferRelativeResize="0"/>
          <p:nvPr/>
        </p:nvPicPr>
        <p:blipFill rotWithShape="1">
          <a:blip r:embed="rId4">
            <a:alphaModFix/>
          </a:blip>
          <a:srcRect b="0" l="0" r="0" t="0"/>
          <a:stretch/>
        </p:blipFill>
        <p:spPr>
          <a:xfrm>
            <a:off x="7240850" y="651625"/>
            <a:ext cx="1143000" cy="15240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 - Quote">
  <p:cSld name="MAIN_POINT_1_1_1_2">
    <p:bg>
      <p:bgPr>
        <a:solidFill>
          <a:schemeClr val="lt1"/>
        </a:solidFill>
      </p:bgPr>
    </p:bg>
    <p:spTree>
      <p:nvGrpSpPr>
        <p:cNvPr id="40" name="Shape 40"/>
        <p:cNvGrpSpPr/>
        <p:nvPr/>
      </p:nvGrpSpPr>
      <p:grpSpPr>
        <a:xfrm>
          <a:off x="0" y="0"/>
          <a:ext cx="0" cy="0"/>
          <a:chOff x="0" y="0"/>
          <a:chExt cx="0" cy="0"/>
        </a:xfrm>
      </p:grpSpPr>
      <p:sp>
        <p:nvSpPr>
          <p:cNvPr id="41" name="Google Shape;41;p27"/>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sp>
        <p:nvSpPr>
          <p:cNvPr id="42" name="Google Shape;42;p27"/>
          <p:cNvSpPr txBox="1"/>
          <p:nvPr/>
        </p:nvSpPr>
        <p:spPr>
          <a:xfrm>
            <a:off x="-360950" y="-1644300"/>
            <a:ext cx="2611800" cy="63417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Clr>
                <a:srgbClr val="000000"/>
              </a:buClr>
              <a:buSzPts val="40000"/>
              <a:buFont typeface="Arial"/>
              <a:buNone/>
            </a:pPr>
            <a:r>
              <a:rPr b="1" i="0" lang="en" sz="40000" u="none" cap="none" strike="noStrike">
                <a:solidFill>
                  <a:schemeClr val="accent2"/>
                </a:solidFill>
                <a:latin typeface="Brygada 1918"/>
                <a:ea typeface="Brygada 1918"/>
                <a:cs typeface="Brygada 1918"/>
                <a:sym typeface="Brygada 1918"/>
              </a:rPr>
              <a:t>“</a:t>
            </a:r>
            <a:endParaRPr b="1" i="0" sz="40000" u="none" cap="none" strike="noStrike">
              <a:solidFill>
                <a:schemeClr val="accent2"/>
              </a:solidFill>
              <a:latin typeface="Brygada 1918"/>
              <a:ea typeface="Brygada 1918"/>
              <a:cs typeface="Brygada 1918"/>
              <a:sym typeface="Brygada 1918"/>
            </a:endParaRPr>
          </a:p>
        </p:txBody>
      </p:sp>
      <p:sp>
        <p:nvSpPr>
          <p:cNvPr id="43" name="Google Shape;43;p27"/>
          <p:cNvSpPr txBox="1"/>
          <p:nvPr>
            <p:ph type="ctrTitle"/>
          </p:nvPr>
        </p:nvSpPr>
        <p:spPr>
          <a:xfrm>
            <a:off x="2051675" y="457200"/>
            <a:ext cx="6177900" cy="2300100"/>
          </a:xfrm>
          <a:prstGeom prst="rect">
            <a:avLst/>
          </a:prstGeom>
          <a:noFill/>
          <a:ln>
            <a:noFill/>
          </a:ln>
        </p:spPr>
        <p:txBody>
          <a:bodyPr anchorCtr="0" anchor="b" bIns="0" lIns="0" spcFirstLastPara="1" rIns="0" wrap="square" tIns="0">
            <a:noAutofit/>
          </a:bodyPr>
          <a:lstStyle>
            <a:lvl1pPr lvl="0" algn="l">
              <a:lnSpc>
                <a:spcPct val="90000"/>
              </a:lnSpc>
              <a:spcBef>
                <a:spcPts val="0"/>
              </a:spcBef>
              <a:spcAft>
                <a:spcPts val="0"/>
              </a:spcAft>
              <a:buSzPts val="3000"/>
              <a:buNone/>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44" name="Google Shape;44;p27"/>
          <p:cNvSpPr txBox="1"/>
          <p:nvPr>
            <p:ph idx="1" type="subTitle"/>
          </p:nvPr>
        </p:nvSpPr>
        <p:spPr>
          <a:xfrm>
            <a:off x="2051675" y="2985800"/>
            <a:ext cx="4341900" cy="316200"/>
          </a:xfrm>
          <a:prstGeom prst="rect">
            <a:avLst/>
          </a:prstGeom>
          <a:noFill/>
          <a:ln>
            <a:noFill/>
          </a:ln>
        </p:spPr>
        <p:txBody>
          <a:bodyPr anchorCtr="0" anchor="t" bIns="0" lIns="0" spcFirstLastPara="1" rIns="0" wrap="square" tIns="0">
            <a:sp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pic>
        <p:nvPicPr>
          <p:cNvPr descr="GA-Cog-900.png" id="45" name="Google Shape;45;p27"/>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
        <p:nvSpPr>
          <p:cNvPr id="46" name="Google Shape;46;p27"/>
          <p:cNvSpPr txBox="1"/>
          <p:nvPr>
            <p:ph idx="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 - Content Option 1">
  <p:cSld name="TITLE_1_1_2">
    <p:bg>
      <p:bgPr>
        <a:solidFill>
          <a:schemeClr val="lt1"/>
        </a:solidFill>
      </p:bgPr>
    </p:bg>
    <p:spTree>
      <p:nvGrpSpPr>
        <p:cNvPr id="47" name="Shape 47"/>
        <p:cNvGrpSpPr/>
        <p:nvPr/>
      </p:nvGrpSpPr>
      <p:grpSpPr>
        <a:xfrm>
          <a:off x="0" y="0"/>
          <a:ext cx="0" cy="0"/>
          <a:chOff x="0" y="0"/>
          <a:chExt cx="0" cy="0"/>
        </a:xfrm>
      </p:grpSpPr>
      <p:pic>
        <p:nvPicPr>
          <p:cNvPr descr="GA-Cog-900.png" id="48" name="Google Shape;48;p28"/>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
        <p:nvSpPr>
          <p:cNvPr id="49" name="Google Shape;49;p28"/>
          <p:cNvSpPr txBox="1"/>
          <p:nvPr/>
        </p:nvSpPr>
        <p:spPr>
          <a:xfrm flipH="1">
            <a:off x="0" y="-50"/>
            <a:ext cx="685800" cy="5143500"/>
          </a:xfrm>
          <a:prstGeom prst="rect">
            <a:avLst/>
          </a:prstGeom>
          <a:solidFill>
            <a:schemeClr val="accent2"/>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50" name="Google Shape;50;p28"/>
          <p:cNvSpPr txBox="1"/>
          <p:nvPr>
            <p:ph type="title"/>
          </p:nvPr>
        </p:nvSpPr>
        <p:spPr>
          <a:xfrm>
            <a:off x="1142150" y="457200"/>
            <a:ext cx="7544700" cy="4104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atin typeface="Nunito"/>
                <a:ea typeface="Nunito"/>
                <a:cs typeface="Nunito"/>
                <a:sym typeface="Nunito"/>
              </a:defRPr>
            </a:lvl2pPr>
            <a:lvl3pPr lvl="2" algn="l">
              <a:lnSpc>
                <a:spcPct val="100000"/>
              </a:lnSpc>
              <a:spcBef>
                <a:spcPts val="0"/>
              </a:spcBef>
              <a:spcAft>
                <a:spcPts val="0"/>
              </a:spcAft>
              <a:buSzPts val="2800"/>
              <a:buNone/>
              <a:defRPr>
                <a:latin typeface="Nunito"/>
                <a:ea typeface="Nunito"/>
                <a:cs typeface="Nunito"/>
                <a:sym typeface="Nunito"/>
              </a:defRPr>
            </a:lvl3pPr>
            <a:lvl4pPr lvl="3" algn="l">
              <a:lnSpc>
                <a:spcPct val="100000"/>
              </a:lnSpc>
              <a:spcBef>
                <a:spcPts val="0"/>
              </a:spcBef>
              <a:spcAft>
                <a:spcPts val="0"/>
              </a:spcAft>
              <a:buSzPts val="2800"/>
              <a:buNone/>
              <a:defRPr>
                <a:latin typeface="Nunito"/>
                <a:ea typeface="Nunito"/>
                <a:cs typeface="Nunito"/>
                <a:sym typeface="Nunito"/>
              </a:defRPr>
            </a:lvl4pPr>
            <a:lvl5pPr lvl="4" algn="l">
              <a:lnSpc>
                <a:spcPct val="100000"/>
              </a:lnSpc>
              <a:spcBef>
                <a:spcPts val="0"/>
              </a:spcBef>
              <a:spcAft>
                <a:spcPts val="0"/>
              </a:spcAft>
              <a:buSzPts val="2800"/>
              <a:buNone/>
              <a:defRPr>
                <a:latin typeface="Nunito"/>
                <a:ea typeface="Nunito"/>
                <a:cs typeface="Nunito"/>
                <a:sym typeface="Nunito"/>
              </a:defRPr>
            </a:lvl5pPr>
            <a:lvl6pPr lvl="5" algn="l">
              <a:lnSpc>
                <a:spcPct val="100000"/>
              </a:lnSpc>
              <a:spcBef>
                <a:spcPts val="0"/>
              </a:spcBef>
              <a:spcAft>
                <a:spcPts val="0"/>
              </a:spcAft>
              <a:buSzPts val="2800"/>
              <a:buNone/>
              <a:defRPr>
                <a:latin typeface="Nunito"/>
                <a:ea typeface="Nunito"/>
                <a:cs typeface="Nunito"/>
                <a:sym typeface="Nunito"/>
              </a:defRPr>
            </a:lvl6pPr>
            <a:lvl7pPr lvl="6" algn="l">
              <a:lnSpc>
                <a:spcPct val="100000"/>
              </a:lnSpc>
              <a:spcBef>
                <a:spcPts val="0"/>
              </a:spcBef>
              <a:spcAft>
                <a:spcPts val="0"/>
              </a:spcAft>
              <a:buSzPts val="2800"/>
              <a:buNone/>
              <a:defRPr>
                <a:latin typeface="Nunito"/>
                <a:ea typeface="Nunito"/>
                <a:cs typeface="Nunito"/>
                <a:sym typeface="Nunito"/>
              </a:defRPr>
            </a:lvl7pPr>
            <a:lvl8pPr lvl="7" algn="l">
              <a:lnSpc>
                <a:spcPct val="100000"/>
              </a:lnSpc>
              <a:spcBef>
                <a:spcPts val="0"/>
              </a:spcBef>
              <a:spcAft>
                <a:spcPts val="0"/>
              </a:spcAft>
              <a:buSzPts val="2800"/>
              <a:buNone/>
              <a:defRPr>
                <a:latin typeface="Nunito"/>
                <a:ea typeface="Nunito"/>
                <a:cs typeface="Nunito"/>
                <a:sym typeface="Nunito"/>
              </a:defRPr>
            </a:lvl8pPr>
            <a:lvl9pPr lvl="8" algn="l">
              <a:lnSpc>
                <a:spcPct val="100000"/>
              </a:lnSpc>
              <a:spcBef>
                <a:spcPts val="0"/>
              </a:spcBef>
              <a:spcAft>
                <a:spcPts val="0"/>
              </a:spcAft>
              <a:buSzPts val="2800"/>
              <a:buNone/>
              <a:defRPr>
                <a:latin typeface="Nunito"/>
                <a:ea typeface="Nunito"/>
                <a:cs typeface="Nunito"/>
                <a:sym typeface="Nunito"/>
              </a:defRPr>
            </a:lvl9pPr>
          </a:lstStyle>
          <a:p/>
        </p:txBody>
      </p:sp>
      <p:sp>
        <p:nvSpPr>
          <p:cNvPr id="51" name="Google Shape;51;p28"/>
          <p:cNvSpPr txBox="1"/>
          <p:nvPr>
            <p:ph idx="1" type="body"/>
          </p:nvPr>
        </p:nvSpPr>
        <p:spPr>
          <a:xfrm>
            <a:off x="1142150" y="1143850"/>
            <a:ext cx="3933300" cy="2326800"/>
          </a:xfrm>
          <a:prstGeom prst="rect">
            <a:avLst/>
          </a:prstGeom>
          <a:noFill/>
          <a:ln>
            <a:noFill/>
          </a:ln>
        </p:spPr>
        <p:txBody>
          <a:bodyPr anchorCtr="0" anchor="t" bIns="0" lIns="0" spcFirstLastPara="1" rIns="0" wrap="square" tIns="0">
            <a:spAutoFit/>
          </a:bodyPr>
          <a:lstStyle>
            <a:lvl1pPr indent="-292100" lvl="0" marL="457200" algn="l">
              <a:lnSpc>
                <a:spcPct val="115000"/>
              </a:lnSpc>
              <a:spcBef>
                <a:spcPts val="0"/>
              </a:spcBef>
              <a:spcAft>
                <a:spcPts val="0"/>
              </a:spcAft>
              <a:buSzPts val="1000"/>
              <a:buChar char="⮕"/>
              <a:defRPr sz="1400"/>
            </a:lvl1pPr>
            <a:lvl2pPr indent="-317500" lvl="1" marL="914400" algn="l">
              <a:lnSpc>
                <a:spcPct val="115000"/>
              </a:lnSpc>
              <a:spcBef>
                <a:spcPts val="1000"/>
              </a:spcBef>
              <a:spcAft>
                <a:spcPts val="0"/>
              </a:spcAft>
              <a:buSzPts val="1400"/>
              <a:buChar char="○"/>
              <a:defRPr sz="1400"/>
            </a:lvl2pPr>
            <a:lvl3pPr indent="-317500" lvl="2" marL="1371600" algn="l">
              <a:lnSpc>
                <a:spcPct val="115000"/>
              </a:lnSpc>
              <a:spcBef>
                <a:spcPts val="1000"/>
              </a:spcBef>
              <a:spcAft>
                <a:spcPts val="0"/>
              </a:spcAft>
              <a:buSzPts val="1400"/>
              <a:buChar char="■"/>
              <a:defRPr sz="1400"/>
            </a:lvl3pPr>
            <a:lvl4pPr indent="-317500" lvl="3" marL="1828800" algn="l">
              <a:lnSpc>
                <a:spcPct val="115000"/>
              </a:lnSpc>
              <a:spcBef>
                <a:spcPts val="1000"/>
              </a:spcBef>
              <a:spcAft>
                <a:spcPts val="0"/>
              </a:spcAft>
              <a:buSzPts val="1400"/>
              <a:buChar char="●"/>
              <a:defRPr sz="1400"/>
            </a:lvl4pPr>
            <a:lvl5pPr indent="-317500" lvl="4" marL="2286000" algn="l">
              <a:lnSpc>
                <a:spcPct val="115000"/>
              </a:lnSpc>
              <a:spcBef>
                <a:spcPts val="1000"/>
              </a:spcBef>
              <a:spcAft>
                <a:spcPts val="0"/>
              </a:spcAft>
              <a:buSzPts val="1400"/>
              <a:buChar char="○"/>
              <a:defRPr sz="1400"/>
            </a:lvl5pPr>
            <a:lvl6pPr indent="-317500" lvl="5" marL="2743200" algn="l">
              <a:lnSpc>
                <a:spcPct val="115000"/>
              </a:lnSpc>
              <a:spcBef>
                <a:spcPts val="1000"/>
              </a:spcBef>
              <a:spcAft>
                <a:spcPts val="0"/>
              </a:spcAft>
              <a:buSzPts val="1400"/>
              <a:buChar char="■"/>
              <a:defRPr sz="1400"/>
            </a:lvl6pPr>
            <a:lvl7pPr indent="-317500" lvl="6" marL="3200400" algn="l">
              <a:lnSpc>
                <a:spcPct val="115000"/>
              </a:lnSpc>
              <a:spcBef>
                <a:spcPts val="1000"/>
              </a:spcBef>
              <a:spcAft>
                <a:spcPts val="0"/>
              </a:spcAft>
              <a:buSzPts val="1400"/>
              <a:buChar char="●"/>
              <a:defRPr sz="1400"/>
            </a:lvl7pPr>
            <a:lvl8pPr indent="-317500" lvl="7" marL="3657600" algn="l">
              <a:lnSpc>
                <a:spcPct val="115000"/>
              </a:lnSpc>
              <a:spcBef>
                <a:spcPts val="1000"/>
              </a:spcBef>
              <a:spcAft>
                <a:spcPts val="0"/>
              </a:spcAft>
              <a:buSzPts val="1400"/>
              <a:buChar char="○"/>
              <a:defRPr sz="1400"/>
            </a:lvl8pPr>
            <a:lvl9pPr indent="-317500" lvl="8" marL="4114800" algn="l">
              <a:lnSpc>
                <a:spcPct val="115000"/>
              </a:lnSpc>
              <a:spcBef>
                <a:spcPts val="1000"/>
              </a:spcBef>
              <a:spcAft>
                <a:spcPts val="1000"/>
              </a:spcAft>
              <a:buSzPts val="1400"/>
              <a:buChar char="■"/>
              <a:defRPr sz="1400"/>
            </a:lvl9pPr>
          </a:lstStyle>
          <a:p/>
        </p:txBody>
      </p:sp>
      <p:sp>
        <p:nvSpPr>
          <p:cNvPr id="52" name="Google Shape;52;p28"/>
          <p:cNvSpPr/>
          <p:nvPr>
            <p:ph idx="2" type="pic"/>
          </p:nvPr>
        </p:nvSpPr>
        <p:spPr>
          <a:xfrm>
            <a:off x="5242200" y="979025"/>
            <a:ext cx="3444600" cy="3444600"/>
          </a:xfrm>
          <a:prstGeom prst="rect">
            <a:avLst/>
          </a:prstGeom>
          <a:noFill/>
          <a:ln>
            <a:noFill/>
          </a:ln>
        </p:spPr>
      </p:sp>
      <p:sp>
        <p:nvSpPr>
          <p:cNvPr id="53" name="Google Shape;53;p28"/>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oup Exercise 3 WH">
  <p:cSld name="TITLE_1_1_1_2_1_1_2_1_1_2">
    <p:bg>
      <p:bgPr>
        <a:solidFill>
          <a:schemeClr val="lt1"/>
        </a:solidFill>
      </p:bgPr>
    </p:bg>
    <p:spTree>
      <p:nvGrpSpPr>
        <p:cNvPr id="54" name="Shape 54"/>
        <p:cNvGrpSpPr/>
        <p:nvPr/>
      </p:nvGrpSpPr>
      <p:grpSpPr>
        <a:xfrm>
          <a:off x="0" y="0"/>
          <a:ext cx="0" cy="0"/>
          <a:chOff x="0" y="0"/>
          <a:chExt cx="0" cy="0"/>
        </a:xfrm>
      </p:grpSpPr>
      <p:sp>
        <p:nvSpPr>
          <p:cNvPr id="55" name="Google Shape;55;p29"/>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pic>
        <p:nvPicPr>
          <p:cNvPr descr="GA-Cog-900.png" id="56" name="Google Shape;56;p29"/>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
        <p:nvSpPr>
          <p:cNvPr id="57" name="Google Shape;57;p29"/>
          <p:cNvSpPr txBox="1"/>
          <p:nvPr>
            <p:ph idx="1" type="body"/>
          </p:nvPr>
        </p:nvSpPr>
        <p:spPr>
          <a:xfrm>
            <a:off x="1166850" y="1402363"/>
            <a:ext cx="4524300" cy="3097200"/>
          </a:xfrm>
          <a:prstGeom prst="rect">
            <a:avLst/>
          </a:prstGeom>
          <a:noFill/>
          <a:ln>
            <a:noFill/>
          </a:ln>
        </p:spPr>
        <p:txBody>
          <a:bodyPr anchorCtr="0" anchor="t" bIns="0" lIns="0" spcFirstLastPara="1" rIns="0" wrap="square" tIns="0">
            <a:noAutofit/>
          </a:bodyPr>
          <a:lstStyle>
            <a:lvl1pPr indent="-292100" lvl="0" marL="457200" algn="l">
              <a:lnSpc>
                <a:spcPct val="115000"/>
              </a:lnSpc>
              <a:spcBef>
                <a:spcPts val="0"/>
              </a:spcBef>
              <a:spcAft>
                <a:spcPts val="0"/>
              </a:spcAft>
              <a:buSzPts val="1000"/>
              <a:buChar char="⮕"/>
              <a:defRPr/>
            </a:lvl1pPr>
            <a:lvl2pPr indent="-317500" lvl="1" marL="914400" algn="l">
              <a:lnSpc>
                <a:spcPct val="115000"/>
              </a:lnSpc>
              <a:spcBef>
                <a:spcPts val="1000"/>
              </a:spcBef>
              <a:spcAft>
                <a:spcPts val="0"/>
              </a:spcAft>
              <a:buSzPts val="1400"/>
              <a:buChar char="○"/>
              <a:defRPr/>
            </a:lvl2pPr>
            <a:lvl3pPr indent="-317500" lvl="2" marL="1371600" algn="l">
              <a:lnSpc>
                <a:spcPct val="115000"/>
              </a:lnSpc>
              <a:spcBef>
                <a:spcPts val="1000"/>
              </a:spcBef>
              <a:spcAft>
                <a:spcPts val="0"/>
              </a:spcAft>
              <a:buSzPts val="1400"/>
              <a:buChar char="■"/>
              <a:defRPr/>
            </a:lvl3pPr>
            <a:lvl4pPr indent="-317500" lvl="3" marL="1828800" algn="l">
              <a:lnSpc>
                <a:spcPct val="115000"/>
              </a:lnSpc>
              <a:spcBef>
                <a:spcPts val="1000"/>
              </a:spcBef>
              <a:spcAft>
                <a:spcPts val="0"/>
              </a:spcAft>
              <a:buSzPts val="1400"/>
              <a:buChar char="●"/>
              <a:defRPr/>
            </a:lvl4pPr>
            <a:lvl5pPr indent="-317500" lvl="4" marL="2286000" algn="l">
              <a:lnSpc>
                <a:spcPct val="115000"/>
              </a:lnSpc>
              <a:spcBef>
                <a:spcPts val="1000"/>
              </a:spcBef>
              <a:spcAft>
                <a:spcPts val="0"/>
              </a:spcAft>
              <a:buSzPts val="1400"/>
              <a:buChar char="○"/>
              <a:defRPr/>
            </a:lvl5pPr>
            <a:lvl6pPr indent="-317500" lvl="5" marL="2743200" algn="l">
              <a:lnSpc>
                <a:spcPct val="115000"/>
              </a:lnSpc>
              <a:spcBef>
                <a:spcPts val="1000"/>
              </a:spcBef>
              <a:spcAft>
                <a:spcPts val="0"/>
              </a:spcAft>
              <a:buSzPts val="1400"/>
              <a:buChar char="■"/>
              <a:defRPr/>
            </a:lvl6pPr>
            <a:lvl7pPr indent="-317500" lvl="6" marL="3200400" algn="l">
              <a:lnSpc>
                <a:spcPct val="115000"/>
              </a:lnSpc>
              <a:spcBef>
                <a:spcPts val="1000"/>
              </a:spcBef>
              <a:spcAft>
                <a:spcPts val="0"/>
              </a:spcAft>
              <a:buSzPts val="1400"/>
              <a:buChar char="●"/>
              <a:defRPr/>
            </a:lvl7pPr>
            <a:lvl8pPr indent="-317500" lvl="7" marL="3657600" algn="l">
              <a:lnSpc>
                <a:spcPct val="115000"/>
              </a:lnSpc>
              <a:spcBef>
                <a:spcPts val="1000"/>
              </a:spcBef>
              <a:spcAft>
                <a:spcPts val="0"/>
              </a:spcAft>
              <a:buSzPts val="1400"/>
              <a:buChar char="○"/>
              <a:defRPr/>
            </a:lvl8pPr>
            <a:lvl9pPr indent="-317500" lvl="8" marL="4114800" algn="l">
              <a:lnSpc>
                <a:spcPct val="115000"/>
              </a:lnSpc>
              <a:spcBef>
                <a:spcPts val="1000"/>
              </a:spcBef>
              <a:spcAft>
                <a:spcPts val="1000"/>
              </a:spcAft>
              <a:buSzPts val="1400"/>
              <a:buChar char="■"/>
              <a:defRPr/>
            </a:lvl9pPr>
          </a:lstStyle>
          <a:p/>
        </p:txBody>
      </p:sp>
      <p:grpSp>
        <p:nvGrpSpPr>
          <p:cNvPr id="58" name="Google Shape;58;p29"/>
          <p:cNvGrpSpPr/>
          <p:nvPr/>
        </p:nvGrpSpPr>
        <p:grpSpPr>
          <a:xfrm>
            <a:off x="8200808" y="210957"/>
            <a:ext cx="654900" cy="645309"/>
            <a:chOff x="8200808" y="134757"/>
            <a:chExt cx="654900" cy="645309"/>
          </a:xfrm>
        </p:grpSpPr>
        <p:sp>
          <p:nvSpPr>
            <p:cNvPr id="59" name="Google Shape;59;p29"/>
            <p:cNvSpPr/>
            <p:nvPr/>
          </p:nvSpPr>
          <p:spPr>
            <a:xfrm flipH="1" rot="5403199">
              <a:off x="8205908" y="130261"/>
              <a:ext cx="644700" cy="654300"/>
            </a:xfrm>
            <a:prstGeom prst="ellipse">
              <a:avLst/>
            </a:prstGeom>
            <a:no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chemeClr val="lt1"/>
                </a:solidFill>
                <a:latin typeface="Barlow Condensed"/>
                <a:ea typeface="Barlow Condensed"/>
                <a:cs typeface="Barlow Condensed"/>
                <a:sym typeface="Barlow Condensed"/>
              </a:endParaRPr>
            </a:p>
          </p:txBody>
        </p:sp>
        <p:cxnSp>
          <p:nvCxnSpPr>
            <p:cNvPr id="60" name="Google Shape;60;p29"/>
            <p:cNvCxnSpPr>
              <a:endCxn id="59" idx="0"/>
            </p:cNvCxnSpPr>
            <p:nvPr/>
          </p:nvCxnSpPr>
          <p:spPr>
            <a:xfrm>
              <a:off x="8518808" y="137315"/>
              <a:ext cx="336600" cy="320400"/>
            </a:xfrm>
            <a:prstGeom prst="curvedConnector3">
              <a:avLst>
                <a:gd fmla="val 83442" name="adj1"/>
              </a:avLst>
            </a:prstGeom>
            <a:noFill/>
            <a:ln cap="flat" cmpd="sng" w="28575">
              <a:solidFill>
                <a:schemeClr val="accent2"/>
              </a:solidFill>
              <a:prstDash val="solid"/>
              <a:round/>
              <a:headEnd len="sm" w="sm" type="none"/>
              <a:tailEnd len="med" w="med" type="oval"/>
            </a:ln>
          </p:spPr>
        </p:cxnSp>
      </p:grpSp>
      <p:sp>
        <p:nvSpPr>
          <p:cNvPr id="61" name="Google Shape;61;p29"/>
          <p:cNvSpPr txBox="1"/>
          <p:nvPr>
            <p:ph idx="2" type="subTitle"/>
          </p:nvPr>
        </p:nvSpPr>
        <p:spPr>
          <a:xfrm>
            <a:off x="1166850" y="857275"/>
            <a:ext cx="4225800" cy="316200"/>
          </a:xfrm>
          <a:prstGeom prst="rect">
            <a:avLst/>
          </a:prstGeom>
          <a:noFill/>
          <a:ln>
            <a:noFill/>
          </a:ln>
        </p:spPr>
        <p:txBody>
          <a:bodyPr anchorCtr="0" anchor="ctr" bIns="0" lIns="0" spcFirstLastPara="1" rIns="0" wrap="square" tIns="0">
            <a:noAutofit/>
          </a:bodyPr>
          <a:lstStyle>
            <a:lvl1pPr lvl="0" algn="l">
              <a:lnSpc>
                <a:spcPct val="115000"/>
              </a:lnSpc>
              <a:spcBef>
                <a:spcPts val="0"/>
              </a:spcBef>
              <a:spcAft>
                <a:spcPts val="0"/>
              </a:spcAft>
              <a:buSzPts val="1800"/>
              <a:buFont typeface="Barlow Semi Condensed"/>
              <a:buNone/>
              <a:defRPr b="1" sz="1800">
                <a:latin typeface="Barlow Semi Condensed"/>
                <a:ea typeface="Barlow Semi Condensed"/>
                <a:cs typeface="Barlow Semi Condensed"/>
                <a:sym typeface="Barlow Semi Condensed"/>
              </a:defRPr>
            </a:lvl1pPr>
            <a:lvl2pPr lvl="1" algn="l">
              <a:lnSpc>
                <a:spcPct val="115000"/>
              </a:lnSpc>
              <a:spcBef>
                <a:spcPts val="1000"/>
              </a:spcBef>
              <a:spcAft>
                <a:spcPts val="0"/>
              </a:spcAft>
              <a:buSzPts val="1800"/>
              <a:buFont typeface="Barlow Semi Condensed"/>
              <a:buNone/>
              <a:defRPr b="1" sz="1800">
                <a:latin typeface="Barlow Semi Condensed"/>
                <a:ea typeface="Barlow Semi Condensed"/>
                <a:cs typeface="Barlow Semi Condensed"/>
                <a:sym typeface="Barlow Semi Condensed"/>
              </a:defRPr>
            </a:lvl2pPr>
            <a:lvl3pPr lvl="2" algn="l">
              <a:lnSpc>
                <a:spcPct val="115000"/>
              </a:lnSpc>
              <a:spcBef>
                <a:spcPts val="1000"/>
              </a:spcBef>
              <a:spcAft>
                <a:spcPts val="0"/>
              </a:spcAft>
              <a:buSzPts val="1800"/>
              <a:buFont typeface="Barlow Semi Condensed"/>
              <a:buNone/>
              <a:defRPr b="1" sz="1800">
                <a:latin typeface="Barlow Semi Condensed"/>
                <a:ea typeface="Barlow Semi Condensed"/>
                <a:cs typeface="Barlow Semi Condensed"/>
                <a:sym typeface="Barlow Semi Condensed"/>
              </a:defRPr>
            </a:lvl3pPr>
            <a:lvl4pPr lvl="3" algn="l">
              <a:lnSpc>
                <a:spcPct val="115000"/>
              </a:lnSpc>
              <a:spcBef>
                <a:spcPts val="1000"/>
              </a:spcBef>
              <a:spcAft>
                <a:spcPts val="0"/>
              </a:spcAft>
              <a:buSzPts val="1800"/>
              <a:buFont typeface="Barlow Semi Condensed"/>
              <a:buNone/>
              <a:defRPr b="1" sz="1800">
                <a:latin typeface="Barlow Semi Condensed"/>
                <a:ea typeface="Barlow Semi Condensed"/>
                <a:cs typeface="Barlow Semi Condensed"/>
                <a:sym typeface="Barlow Semi Condensed"/>
              </a:defRPr>
            </a:lvl4pPr>
            <a:lvl5pPr lvl="4" algn="l">
              <a:lnSpc>
                <a:spcPct val="115000"/>
              </a:lnSpc>
              <a:spcBef>
                <a:spcPts val="1000"/>
              </a:spcBef>
              <a:spcAft>
                <a:spcPts val="0"/>
              </a:spcAft>
              <a:buSzPts val="1800"/>
              <a:buFont typeface="Barlow Semi Condensed"/>
              <a:buNone/>
              <a:defRPr b="1" sz="1800">
                <a:latin typeface="Barlow Semi Condensed"/>
                <a:ea typeface="Barlow Semi Condensed"/>
                <a:cs typeface="Barlow Semi Condensed"/>
                <a:sym typeface="Barlow Semi Condensed"/>
              </a:defRPr>
            </a:lvl5pPr>
            <a:lvl6pPr lvl="5" algn="l">
              <a:lnSpc>
                <a:spcPct val="115000"/>
              </a:lnSpc>
              <a:spcBef>
                <a:spcPts val="1000"/>
              </a:spcBef>
              <a:spcAft>
                <a:spcPts val="0"/>
              </a:spcAft>
              <a:buSzPts val="1800"/>
              <a:buFont typeface="Barlow Semi Condensed"/>
              <a:buNone/>
              <a:defRPr b="1" sz="1800">
                <a:latin typeface="Barlow Semi Condensed"/>
                <a:ea typeface="Barlow Semi Condensed"/>
                <a:cs typeface="Barlow Semi Condensed"/>
                <a:sym typeface="Barlow Semi Condensed"/>
              </a:defRPr>
            </a:lvl6pPr>
            <a:lvl7pPr lvl="6" algn="l">
              <a:lnSpc>
                <a:spcPct val="115000"/>
              </a:lnSpc>
              <a:spcBef>
                <a:spcPts val="1000"/>
              </a:spcBef>
              <a:spcAft>
                <a:spcPts val="0"/>
              </a:spcAft>
              <a:buSzPts val="1800"/>
              <a:buFont typeface="Barlow Semi Condensed"/>
              <a:buNone/>
              <a:defRPr b="1" sz="1800">
                <a:latin typeface="Barlow Semi Condensed"/>
                <a:ea typeface="Barlow Semi Condensed"/>
                <a:cs typeface="Barlow Semi Condensed"/>
                <a:sym typeface="Barlow Semi Condensed"/>
              </a:defRPr>
            </a:lvl7pPr>
            <a:lvl8pPr lvl="7" algn="l">
              <a:lnSpc>
                <a:spcPct val="115000"/>
              </a:lnSpc>
              <a:spcBef>
                <a:spcPts val="1000"/>
              </a:spcBef>
              <a:spcAft>
                <a:spcPts val="0"/>
              </a:spcAft>
              <a:buSzPts val="1800"/>
              <a:buFont typeface="Barlow Semi Condensed"/>
              <a:buNone/>
              <a:defRPr b="1" sz="1800">
                <a:latin typeface="Barlow Semi Condensed"/>
                <a:ea typeface="Barlow Semi Condensed"/>
                <a:cs typeface="Barlow Semi Condensed"/>
                <a:sym typeface="Barlow Semi Condensed"/>
              </a:defRPr>
            </a:lvl8pPr>
            <a:lvl9pPr lvl="8" algn="l">
              <a:lnSpc>
                <a:spcPct val="115000"/>
              </a:lnSpc>
              <a:spcBef>
                <a:spcPts val="1000"/>
              </a:spcBef>
              <a:spcAft>
                <a:spcPts val="1000"/>
              </a:spcAft>
              <a:buSzPts val="1800"/>
              <a:buFont typeface="Barlow Semi Condensed"/>
              <a:buNone/>
              <a:defRPr b="1" sz="1800">
                <a:latin typeface="Barlow Semi Condensed"/>
                <a:ea typeface="Barlow Semi Condensed"/>
                <a:cs typeface="Barlow Semi Condensed"/>
                <a:sym typeface="Barlow Semi Condensed"/>
              </a:defRPr>
            </a:lvl9pPr>
          </a:lstStyle>
          <a:p/>
        </p:txBody>
      </p:sp>
      <p:sp>
        <p:nvSpPr>
          <p:cNvPr id="62" name="Google Shape;62;p29"/>
          <p:cNvSpPr txBox="1"/>
          <p:nvPr/>
        </p:nvSpPr>
        <p:spPr>
          <a:xfrm>
            <a:off x="8123925" y="210950"/>
            <a:ext cx="809700" cy="645300"/>
          </a:xfrm>
          <a:prstGeom prst="rect">
            <a:avLst/>
          </a:prstGeom>
          <a:noFill/>
          <a:ln>
            <a:noFill/>
          </a:ln>
        </p:spPr>
        <p:txBody>
          <a:bodyPr anchorCtr="0" anchor="ctr" bIns="0" lIns="0" spcFirstLastPara="1" rIns="0" wrap="square" tIns="0">
            <a:noAutofit/>
          </a:bodyPr>
          <a:lstStyle/>
          <a:p>
            <a:pPr indent="0" lvl="0" marL="0" marR="0" rtl="0" algn="ctr">
              <a:lnSpc>
                <a:spcPct val="115000"/>
              </a:lnSpc>
              <a:spcBef>
                <a:spcPts val="0"/>
              </a:spcBef>
              <a:spcAft>
                <a:spcPts val="1000"/>
              </a:spcAft>
              <a:buClr>
                <a:srgbClr val="000000"/>
              </a:buClr>
              <a:buSzPts val="1000"/>
              <a:buFont typeface="Arial"/>
              <a:buNone/>
            </a:pPr>
            <a:r>
              <a:t/>
            </a:r>
            <a:endParaRPr b="0" i="0" sz="1000" u="none" cap="none" strike="noStrike">
              <a:solidFill>
                <a:schemeClr val="lt1"/>
              </a:solidFill>
              <a:latin typeface="Barlow Condensed"/>
              <a:ea typeface="Barlow Condensed"/>
              <a:cs typeface="Barlow Condensed"/>
              <a:sym typeface="Barlow Condensed"/>
            </a:endParaRPr>
          </a:p>
        </p:txBody>
      </p:sp>
      <p:sp>
        <p:nvSpPr>
          <p:cNvPr id="63" name="Google Shape;63;p29"/>
          <p:cNvSpPr txBox="1"/>
          <p:nvPr/>
        </p:nvSpPr>
        <p:spPr>
          <a:xfrm>
            <a:off x="457200" y="312925"/>
            <a:ext cx="2234700" cy="431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2800"/>
              <a:buFont typeface="Arial"/>
              <a:buNone/>
            </a:pPr>
            <a:r>
              <a:rPr b="0" i="0" lang="en" sz="2800" u="none" cap="none" strike="noStrike">
                <a:solidFill>
                  <a:schemeClr val="dk1"/>
                </a:solidFill>
                <a:latin typeface="Barlow Condensed SemiBold"/>
                <a:ea typeface="Barlow Condensed SemiBold"/>
                <a:cs typeface="Barlow Condensed SemiBold"/>
                <a:sym typeface="Barlow Condensed SemiBold"/>
              </a:rPr>
              <a:t>GROUP EXERCISE:</a:t>
            </a:r>
            <a:endParaRPr b="0" i="0" sz="2800" u="none" cap="none" strike="noStrike">
              <a:solidFill>
                <a:schemeClr val="dk1"/>
              </a:solidFill>
              <a:latin typeface="Barlow Condensed SemiBold"/>
              <a:ea typeface="Barlow Condensed SemiBold"/>
              <a:cs typeface="Barlow Condensed SemiBold"/>
              <a:sym typeface="Barlow Condensed SemiBold"/>
            </a:endParaRPr>
          </a:p>
        </p:txBody>
      </p:sp>
      <p:sp>
        <p:nvSpPr>
          <p:cNvPr id="64" name="Google Shape;64;p29"/>
          <p:cNvSpPr txBox="1"/>
          <p:nvPr>
            <p:ph type="ctrTitle"/>
          </p:nvPr>
        </p:nvSpPr>
        <p:spPr>
          <a:xfrm>
            <a:off x="2691900" y="338328"/>
            <a:ext cx="4318800" cy="316200"/>
          </a:xfrm>
          <a:prstGeom prst="rect">
            <a:avLst/>
          </a:prstGeom>
          <a:noFill/>
          <a:ln>
            <a:noFill/>
          </a:ln>
        </p:spPr>
        <p:txBody>
          <a:bodyPr anchorCtr="0" anchor="t" bIns="0" lIns="0" spcFirstLastPara="1" rIns="0" wrap="square" tIns="0">
            <a:spAutoFit/>
          </a:bodyPr>
          <a:lstStyle>
            <a:lvl1pPr lvl="0" algn="l">
              <a:lnSpc>
                <a:spcPct val="90000"/>
              </a:lnSpc>
              <a:spcBef>
                <a:spcPts val="0"/>
              </a:spcBef>
              <a:spcAft>
                <a:spcPts val="0"/>
              </a:spcAft>
              <a:buSzPts val="2800"/>
              <a:buNone/>
              <a:defRPr b="0" sz="2800"/>
            </a:lvl1pPr>
            <a:lvl2pPr lvl="1" algn="ctr">
              <a:lnSpc>
                <a:spcPct val="100000"/>
              </a:lnSpc>
              <a:spcBef>
                <a:spcPts val="0"/>
              </a:spcBef>
              <a:spcAft>
                <a:spcPts val="0"/>
              </a:spcAft>
              <a:buSzPts val="2800"/>
              <a:buFont typeface="Barlow Condensed"/>
              <a:buNone/>
              <a:defRPr>
                <a:latin typeface="Barlow Condensed"/>
                <a:ea typeface="Barlow Condensed"/>
                <a:cs typeface="Barlow Condensed"/>
                <a:sym typeface="Barlow Condensed"/>
              </a:defRPr>
            </a:lvl2pPr>
            <a:lvl3pPr lvl="2" algn="ctr">
              <a:lnSpc>
                <a:spcPct val="100000"/>
              </a:lnSpc>
              <a:spcBef>
                <a:spcPts val="0"/>
              </a:spcBef>
              <a:spcAft>
                <a:spcPts val="0"/>
              </a:spcAft>
              <a:buSzPts val="2800"/>
              <a:buFont typeface="Barlow Condensed"/>
              <a:buNone/>
              <a:defRPr>
                <a:latin typeface="Barlow Condensed"/>
                <a:ea typeface="Barlow Condensed"/>
                <a:cs typeface="Barlow Condensed"/>
                <a:sym typeface="Barlow Condensed"/>
              </a:defRPr>
            </a:lvl3pPr>
            <a:lvl4pPr lvl="3" algn="ctr">
              <a:lnSpc>
                <a:spcPct val="100000"/>
              </a:lnSpc>
              <a:spcBef>
                <a:spcPts val="0"/>
              </a:spcBef>
              <a:spcAft>
                <a:spcPts val="0"/>
              </a:spcAft>
              <a:buSzPts val="2800"/>
              <a:buFont typeface="Barlow Condensed"/>
              <a:buNone/>
              <a:defRPr>
                <a:latin typeface="Barlow Condensed"/>
                <a:ea typeface="Barlow Condensed"/>
                <a:cs typeface="Barlow Condensed"/>
                <a:sym typeface="Barlow Condensed"/>
              </a:defRPr>
            </a:lvl4pPr>
            <a:lvl5pPr lvl="4" algn="ctr">
              <a:lnSpc>
                <a:spcPct val="100000"/>
              </a:lnSpc>
              <a:spcBef>
                <a:spcPts val="0"/>
              </a:spcBef>
              <a:spcAft>
                <a:spcPts val="0"/>
              </a:spcAft>
              <a:buSzPts val="2800"/>
              <a:buFont typeface="Barlow Condensed"/>
              <a:buNone/>
              <a:defRPr>
                <a:latin typeface="Barlow Condensed"/>
                <a:ea typeface="Barlow Condensed"/>
                <a:cs typeface="Barlow Condensed"/>
                <a:sym typeface="Barlow Condensed"/>
              </a:defRPr>
            </a:lvl5pPr>
            <a:lvl6pPr lvl="5" algn="ctr">
              <a:lnSpc>
                <a:spcPct val="100000"/>
              </a:lnSpc>
              <a:spcBef>
                <a:spcPts val="0"/>
              </a:spcBef>
              <a:spcAft>
                <a:spcPts val="0"/>
              </a:spcAft>
              <a:buSzPts val="2800"/>
              <a:buFont typeface="Barlow Condensed"/>
              <a:buNone/>
              <a:defRPr>
                <a:latin typeface="Barlow Condensed"/>
                <a:ea typeface="Barlow Condensed"/>
                <a:cs typeface="Barlow Condensed"/>
                <a:sym typeface="Barlow Condensed"/>
              </a:defRPr>
            </a:lvl6pPr>
            <a:lvl7pPr lvl="6" algn="ctr">
              <a:lnSpc>
                <a:spcPct val="100000"/>
              </a:lnSpc>
              <a:spcBef>
                <a:spcPts val="0"/>
              </a:spcBef>
              <a:spcAft>
                <a:spcPts val="0"/>
              </a:spcAft>
              <a:buSzPts val="2800"/>
              <a:buFont typeface="Barlow Condensed"/>
              <a:buNone/>
              <a:defRPr>
                <a:latin typeface="Barlow Condensed"/>
                <a:ea typeface="Barlow Condensed"/>
                <a:cs typeface="Barlow Condensed"/>
                <a:sym typeface="Barlow Condensed"/>
              </a:defRPr>
            </a:lvl7pPr>
            <a:lvl8pPr lvl="7" algn="ctr">
              <a:lnSpc>
                <a:spcPct val="100000"/>
              </a:lnSpc>
              <a:spcBef>
                <a:spcPts val="0"/>
              </a:spcBef>
              <a:spcAft>
                <a:spcPts val="0"/>
              </a:spcAft>
              <a:buSzPts val="2800"/>
              <a:buFont typeface="Barlow Condensed"/>
              <a:buNone/>
              <a:defRPr>
                <a:latin typeface="Barlow Condensed"/>
                <a:ea typeface="Barlow Condensed"/>
                <a:cs typeface="Barlow Condensed"/>
                <a:sym typeface="Barlow Condensed"/>
              </a:defRPr>
            </a:lvl8pPr>
            <a:lvl9pPr lvl="8" algn="ctr">
              <a:lnSpc>
                <a:spcPct val="100000"/>
              </a:lnSpc>
              <a:spcBef>
                <a:spcPts val="0"/>
              </a:spcBef>
              <a:spcAft>
                <a:spcPts val="0"/>
              </a:spcAft>
              <a:buSzPts val="2800"/>
              <a:buFont typeface="Barlow Condensed"/>
              <a:buNone/>
              <a:defRPr>
                <a:latin typeface="Barlow Condensed"/>
                <a:ea typeface="Barlow Condensed"/>
                <a:cs typeface="Barlow Condensed"/>
                <a:sym typeface="Barlow Condensed"/>
              </a:defRPr>
            </a:lvl9pPr>
          </a:lstStyle>
          <a:p/>
        </p:txBody>
      </p:sp>
      <p:sp>
        <p:nvSpPr>
          <p:cNvPr id="65" name="Google Shape;65;p29"/>
          <p:cNvSpPr txBox="1"/>
          <p:nvPr/>
        </p:nvSpPr>
        <p:spPr>
          <a:xfrm flipH="1" rot="5400000">
            <a:off x="4518200" y="-4518050"/>
            <a:ext cx="108900" cy="9145500"/>
          </a:xfrm>
          <a:prstGeom prst="rect">
            <a:avLst/>
          </a:prstGeom>
          <a:solidFill>
            <a:schemeClr val="accent2"/>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66" name="Google Shape;66;p29"/>
          <p:cNvSpPr txBox="1"/>
          <p:nvPr/>
        </p:nvSpPr>
        <p:spPr>
          <a:xfrm flipH="1" rot="5400000">
            <a:off x="-2414600" y="2454925"/>
            <a:ext cx="5100000" cy="282900"/>
          </a:xfrm>
          <a:prstGeom prst="rect">
            <a:avLst/>
          </a:prstGeom>
          <a:solidFill>
            <a:schemeClr val="accent2"/>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actice - Divider">
  <p:cSld name="TITLE_1_1_1">
    <p:bg>
      <p:bgPr>
        <a:solidFill>
          <a:schemeClr val="lt1"/>
        </a:solidFill>
      </p:bgPr>
    </p:bg>
    <p:spTree>
      <p:nvGrpSpPr>
        <p:cNvPr id="67" name="Shape 67"/>
        <p:cNvGrpSpPr/>
        <p:nvPr/>
      </p:nvGrpSpPr>
      <p:grpSpPr>
        <a:xfrm>
          <a:off x="0" y="0"/>
          <a:ext cx="0" cy="0"/>
          <a:chOff x="0" y="0"/>
          <a:chExt cx="0" cy="0"/>
        </a:xfrm>
      </p:grpSpPr>
      <p:sp>
        <p:nvSpPr>
          <p:cNvPr id="68" name="Google Shape;68;p30"/>
          <p:cNvSpPr/>
          <p:nvPr/>
        </p:nvSpPr>
        <p:spPr>
          <a:xfrm>
            <a:off x="0" y="4524625"/>
            <a:ext cx="2451600" cy="6189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descr="GA-Cog-900.png" id="69" name="Google Shape;69;p30"/>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pic>
        <p:nvPicPr>
          <p:cNvPr id="70" name="Google Shape;70;p30"/>
          <p:cNvPicPr preferRelativeResize="0"/>
          <p:nvPr/>
        </p:nvPicPr>
        <p:blipFill rotWithShape="1">
          <a:blip r:embed="rId3">
            <a:alphaModFix amt="38000"/>
          </a:blip>
          <a:srcRect b="-44795" l="7279" r="-59255" t="-7156"/>
          <a:stretch/>
        </p:blipFill>
        <p:spPr>
          <a:xfrm>
            <a:off x="4971150" y="-542300"/>
            <a:ext cx="8258400" cy="8257200"/>
          </a:xfrm>
          <a:prstGeom prst="ellipse">
            <a:avLst/>
          </a:prstGeom>
          <a:noFill/>
          <a:ln>
            <a:noFill/>
          </a:ln>
        </p:spPr>
      </p:pic>
      <p:sp>
        <p:nvSpPr>
          <p:cNvPr id="71" name="Google Shape;71;p30"/>
          <p:cNvSpPr txBox="1"/>
          <p:nvPr>
            <p:ph type="ctrTitle"/>
          </p:nvPr>
        </p:nvSpPr>
        <p:spPr>
          <a:xfrm>
            <a:off x="1028700" y="3520150"/>
            <a:ext cx="6174600" cy="11430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4000"/>
              <a:buFont typeface="Barlow Condensed"/>
              <a:buNone/>
              <a:defRPr b="1" sz="4000">
                <a:latin typeface="Barlow Condensed"/>
                <a:ea typeface="Barlow Condensed"/>
                <a:cs typeface="Barlow Condensed"/>
                <a:sym typeface="Barlow Condensed"/>
              </a:defRPr>
            </a:lvl1pPr>
            <a:lvl2pPr lvl="1"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2pPr>
            <a:lvl3pPr lvl="2"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3pPr>
            <a:lvl4pPr lvl="3"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4pPr>
            <a:lvl5pPr lvl="4"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5pPr>
            <a:lvl6pPr lvl="5"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6pPr>
            <a:lvl7pPr lvl="6"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7pPr>
            <a:lvl8pPr lvl="7"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8pPr>
            <a:lvl9pPr lvl="8" algn="r">
              <a:lnSpc>
                <a:spcPct val="100000"/>
              </a:lnSpc>
              <a:spcBef>
                <a:spcPts val="0"/>
              </a:spcBef>
              <a:spcAft>
                <a:spcPts val="0"/>
              </a:spcAft>
              <a:buSzPts val="4000"/>
              <a:buFont typeface="Barlow Condensed"/>
              <a:buNone/>
              <a:defRPr b="1" sz="4000">
                <a:latin typeface="Barlow Condensed"/>
                <a:ea typeface="Barlow Condensed"/>
                <a:cs typeface="Barlow Condensed"/>
                <a:sym typeface="Barlow Condensed"/>
              </a:defRPr>
            </a:lvl9pPr>
          </a:lstStyle>
          <a:p/>
        </p:txBody>
      </p:sp>
      <p:sp>
        <p:nvSpPr>
          <p:cNvPr id="72" name="Google Shape;72;p30"/>
          <p:cNvSpPr txBox="1"/>
          <p:nvPr/>
        </p:nvSpPr>
        <p:spPr>
          <a:xfrm flipH="1">
            <a:off x="0" y="-50"/>
            <a:ext cx="685800" cy="5143500"/>
          </a:xfrm>
          <a:prstGeom prst="rect">
            <a:avLst/>
          </a:prstGeom>
          <a:solidFill>
            <a:srgbClr val="E41A23"/>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73" name="Google Shape;73;p30"/>
          <p:cNvSpPr txBox="1"/>
          <p:nvPr/>
        </p:nvSpPr>
        <p:spPr>
          <a:xfrm>
            <a:off x="1028700" y="2440725"/>
            <a:ext cx="8115300" cy="923400"/>
          </a:xfrm>
          <a:prstGeom prst="rect">
            <a:avLst/>
          </a:prstGeom>
          <a:noFill/>
          <a:ln>
            <a:noFill/>
          </a:ln>
        </p:spPr>
        <p:txBody>
          <a:bodyPr anchorCtr="0" anchor="b" bIns="0" lIns="0" spcFirstLastPara="1" rIns="0" wrap="square" tIns="0">
            <a:spAutoFit/>
          </a:bodyPr>
          <a:lstStyle/>
          <a:p>
            <a:pPr indent="0" lvl="0" marL="0" marR="0" rtl="0" algn="l">
              <a:lnSpc>
                <a:spcPct val="60000"/>
              </a:lnSpc>
              <a:spcBef>
                <a:spcPts val="0"/>
              </a:spcBef>
              <a:spcAft>
                <a:spcPts val="0"/>
              </a:spcAft>
              <a:buClr>
                <a:srgbClr val="000000"/>
              </a:buClr>
              <a:buSzPts val="10000"/>
              <a:buFont typeface="Arial"/>
              <a:buNone/>
            </a:pPr>
            <a:r>
              <a:rPr b="1" i="0" lang="en" sz="10000" u="none" cap="none" strike="noStrike">
                <a:solidFill>
                  <a:srgbClr val="E41F26"/>
                </a:solidFill>
                <a:latin typeface="Barlow Condensed"/>
                <a:ea typeface="Barlow Condensed"/>
                <a:cs typeface="Barlow Condensed"/>
                <a:sym typeface="Barlow Condensed"/>
              </a:rPr>
              <a:t>PRACTICE</a:t>
            </a:r>
            <a:endParaRPr b="1" i="0" sz="10000" u="none" cap="none" strike="noStrike">
              <a:solidFill>
                <a:srgbClr val="E41F26"/>
              </a:solidFill>
              <a:latin typeface="Barlow Condensed"/>
              <a:ea typeface="Barlow Condensed"/>
              <a:cs typeface="Barlow Condensed"/>
              <a:sym typeface="Barlow Condensed"/>
            </a:endParaRPr>
          </a:p>
        </p:txBody>
      </p:sp>
      <p:pic>
        <p:nvPicPr>
          <p:cNvPr id="74" name="Google Shape;74;p30"/>
          <p:cNvPicPr preferRelativeResize="0"/>
          <p:nvPr/>
        </p:nvPicPr>
        <p:blipFill rotWithShape="1">
          <a:blip r:embed="rId4">
            <a:alphaModFix/>
          </a:blip>
          <a:srcRect b="0" l="0" r="0" t="0"/>
          <a:stretch/>
        </p:blipFill>
        <p:spPr>
          <a:xfrm>
            <a:off x="7149075" y="659200"/>
            <a:ext cx="1371600" cy="13716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actice - Content">
  <p:cSld name="TITLE_1_1_1_2_1_2_1_1_1_1_2">
    <p:bg>
      <p:bgPr>
        <a:solidFill>
          <a:schemeClr val="lt1"/>
        </a:solidFill>
      </p:bgPr>
    </p:bg>
    <p:spTree>
      <p:nvGrpSpPr>
        <p:cNvPr id="75" name="Shape 75"/>
        <p:cNvGrpSpPr/>
        <p:nvPr/>
      </p:nvGrpSpPr>
      <p:grpSpPr>
        <a:xfrm>
          <a:off x="0" y="0"/>
          <a:ext cx="0" cy="0"/>
          <a:chOff x="0" y="0"/>
          <a:chExt cx="0" cy="0"/>
        </a:xfrm>
      </p:grpSpPr>
      <p:sp>
        <p:nvSpPr>
          <p:cNvPr id="76" name="Google Shape;76;p31"/>
          <p:cNvSpPr txBox="1"/>
          <p:nvPr/>
        </p:nvSpPr>
        <p:spPr>
          <a:xfrm flipH="1">
            <a:off x="0" y="-50"/>
            <a:ext cx="685800" cy="5143500"/>
          </a:xfrm>
          <a:prstGeom prst="rect">
            <a:avLst/>
          </a:prstGeom>
          <a:solidFill>
            <a:schemeClr val="dk2"/>
          </a:solidFill>
          <a:ln>
            <a:noFill/>
          </a:ln>
        </p:spPr>
        <p:txBody>
          <a:bodyPr anchorCtr="0" anchor="ctr" bIns="0" lIns="0" spcFirstLastPara="1" rIns="0" wrap="square" tIns="0">
            <a:noAutofit/>
          </a:bodyPr>
          <a:lstStyle/>
          <a:p>
            <a:pPr indent="0" lvl="0" marL="0" marR="0" rtl="0" algn="ctr">
              <a:lnSpc>
                <a:spcPct val="115000"/>
              </a:lnSpc>
              <a:spcBef>
                <a:spcPts val="0"/>
              </a:spcBef>
              <a:spcAft>
                <a:spcPts val="0"/>
              </a:spcAft>
              <a:buClr>
                <a:srgbClr val="000000"/>
              </a:buClr>
              <a:buSzPts val="800"/>
              <a:buFont typeface="Arial"/>
              <a:buNone/>
            </a:pPr>
            <a:r>
              <a:t/>
            </a:r>
            <a:endParaRPr b="0" i="0" sz="1400" u="none" cap="none" strike="noStrike">
              <a:solidFill>
                <a:srgbClr val="000000"/>
              </a:solidFill>
              <a:latin typeface="Proxima Nova"/>
              <a:ea typeface="Proxima Nova"/>
              <a:cs typeface="Proxima Nova"/>
              <a:sym typeface="Proxima Nova"/>
            </a:endParaRPr>
          </a:p>
        </p:txBody>
      </p:sp>
      <p:sp>
        <p:nvSpPr>
          <p:cNvPr id="77" name="Google Shape;77;p31"/>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chemeClr val="lt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pic>
        <p:nvPicPr>
          <p:cNvPr descr="GA-Cog-900.png" id="78" name="Google Shape;78;p31"/>
          <p:cNvPicPr preferRelativeResize="0"/>
          <p:nvPr/>
        </p:nvPicPr>
        <p:blipFill rotWithShape="1">
          <a:blip r:embed="rId2">
            <a:alphaModFix/>
          </a:blip>
          <a:srcRect b="0" l="0" r="0" t="0"/>
          <a:stretch/>
        </p:blipFill>
        <p:spPr>
          <a:xfrm>
            <a:off x="8370750" y="4663157"/>
            <a:ext cx="316051" cy="316051"/>
          </a:xfrm>
          <a:prstGeom prst="rect">
            <a:avLst/>
          </a:prstGeom>
          <a:noFill/>
          <a:ln>
            <a:noFill/>
          </a:ln>
        </p:spPr>
      </p:pic>
      <p:sp>
        <p:nvSpPr>
          <p:cNvPr id="79" name="Google Shape;79;p31"/>
          <p:cNvSpPr txBox="1"/>
          <p:nvPr>
            <p:ph type="title"/>
          </p:nvPr>
        </p:nvSpPr>
        <p:spPr>
          <a:xfrm>
            <a:off x="1142150" y="457200"/>
            <a:ext cx="6175500" cy="410400"/>
          </a:xfrm>
          <a:prstGeom prst="rect">
            <a:avLst/>
          </a:prstGeom>
          <a:noFill/>
          <a:ln>
            <a:noFill/>
          </a:ln>
        </p:spPr>
        <p:txBody>
          <a:bodyPr anchorCtr="0" anchor="t" bIns="0" lIns="0" spcFirstLastPara="1" rIns="0" wrap="square" tIns="0">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atin typeface="Nunito"/>
                <a:ea typeface="Nunito"/>
                <a:cs typeface="Nunito"/>
                <a:sym typeface="Nunito"/>
              </a:defRPr>
            </a:lvl2pPr>
            <a:lvl3pPr lvl="2" algn="l">
              <a:lnSpc>
                <a:spcPct val="100000"/>
              </a:lnSpc>
              <a:spcBef>
                <a:spcPts val="0"/>
              </a:spcBef>
              <a:spcAft>
                <a:spcPts val="0"/>
              </a:spcAft>
              <a:buSzPts val="2800"/>
              <a:buNone/>
              <a:defRPr>
                <a:latin typeface="Nunito"/>
                <a:ea typeface="Nunito"/>
                <a:cs typeface="Nunito"/>
                <a:sym typeface="Nunito"/>
              </a:defRPr>
            </a:lvl3pPr>
            <a:lvl4pPr lvl="3" algn="l">
              <a:lnSpc>
                <a:spcPct val="100000"/>
              </a:lnSpc>
              <a:spcBef>
                <a:spcPts val="0"/>
              </a:spcBef>
              <a:spcAft>
                <a:spcPts val="0"/>
              </a:spcAft>
              <a:buSzPts val="2800"/>
              <a:buNone/>
              <a:defRPr>
                <a:latin typeface="Nunito"/>
                <a:ea typeface="Nunito"/>
                <a:cs typeface="Nunito"/>
                <a:sym typeface="Nunito"/>
              </a:defRPr>
            </a:lvl4pPr>
            <a:lvl5pPr lvl="4" algn="l">
              <a:lnSpc>
                <a:spcPct val="100000"/>
              </a:lnSpc>
              <a:spcBef>
                <a:spcPts val="0"/>
              </a:spcBef>
              <a:spcAft>
                <a:spcPts val="0"/>
              </a:spcAft>
              <a:buSzPts val="2800"/>
              <a:buNone/>
              <a:defRPr>
                <a:latin typeface="Nunito"/>
                <a:ea typeface="Nunito"/>
                <a:cs typeface="Nunito"/>
                <a:sym typeface="Nunito"/>
              </a:defRPr>
            </a:lvl5pPr>
            <a:lvl6pPr lvl="5" algn="l">
              <a:lnSpc>
                <a:spcPct val="100000"/>
              </a:lnSpc>
              <a:spcBef>
                <a:spcPts val="0"/>
              </a:spcBef>
              <a:spcAft>
                <a:spcPts val="0"/>
              </a:spcAft>
              <a:buSzPts val="2800"/>
              <a:buNone/>
              <a:defRPr>
                <a:latin typeface="Nunito"/>
                <a:ea typeface="Nunito"/>
                <a:cs typeface="Nunito"/>
                <a:sym typeface="Nunito"/>
              </a:defRPr>
            </a:lvl6pPr>
            <a:lvl7pPr lvl="6" algn="l">
              <a:lnSpc>
                <a:spcPct val="100000"/>
              </a:lnSpc>
              <a:spcBef>
                <a:spcPts val="0"/>
              </a:spcBef>
              <a:spcAft>
                <a:spcPts val="0"/>
              </a:spcAft>
              <a:buSzPts val="2800"/>
              <a:buNone/>
              <a:defRPr>
                <a:latin typeface="Nunito"/>
                <a:ea typeface="Nunito"/>
                <a:cs typeface="Nunito"/>
                <a:sym typeface="Nunito"/>
              </a:defRPr>
            </a:lvl7pPr>
            <a:lvl8pPr lvl="7" algn="l">
              <a:lnSpc>
                <a:spcPct val="100000"/>
              </a:lnSpc>
              <a:spcBef>
                <a:spcPts val="0"/>
              </a:spcBef>
              <a:spcAft>
                <a:spcPts val="0"/>
              </a:spcAft>
              <a:buSzPts val="2800"/>
              <a:buNone/>
              <a:defRPr>
                <a:latin typeface="Nunito"/>
                <a:ea typeface="Nunito"/>
                <a:cs typeface="Nunito"/>
                <a:sym typeface="Nunito"/>
              </a:defRPr>
            </a:lvl8pPr>
            <a:lvl9pPr lvl="8" algn="l">
              <a:lnSpc>
                <a:spcPct val="100000"/>
              </a:lnSpc>
              <a:spcBef>
                <a:spcPts val="0"/>
              </a:spcBef>
              <a:spcAft>
                <a:spcPts val="0"/>
              </a:spcAft>
              <a:buSzPts val="2800"/>
              <a:buNone/>
              <a:defRPr>
                <a:latin typeface="Nunito"/>
                <a:ea typeface="Nunito"/>
                <a:cs typeface="Nunito"/>
                <a:sym typeface="Nunito"/>
              </a:defRPr>
            </a:lvl9pPr>
          </a:lstStyle>
          <a:p/>
        </p:txBody>
      </p:sp>
      <p:sp>
        <p:nvSpPr>
          <p:cNvPr id="80" name="Google Shape;80;p31"/>
          <p:cNvSpPr txBox="1"/>
          <p:nvPr>
            <p:ph idx="1" type="body"/>
          </p:nvPr>
        </p:nvSpPr>
        <p:spPr>
          <a:xfrm>
            <a:off x="1142150" y="1143850"/>
            <a:ext cx="4402800" cy="2326800"/>
          </a:xfrm>
          <a:prstGeom prst="rect">
            <a:avLst/>
          </a:prstGeom>
          <a:noFill/>
          <a:ln>
            <a:noFill/>
          </a:ln>
        </p:spPr>
        <p:txBody>
          <a:bodyPr anchorCtr="0" anchor="t" bIns="0" lIns="0" spcFirstLastPara="1" rIns="0" wrap="square" tIns="0">
            <a:spAutoFit/>
          </a:bodyPr>
          <a:lstStyle>
            <a:lvl1pPr indent="-292100" lvl="0" marL="457200" algn="l">
              <a:lnSpc>
                <a:spcPct val="115000"/>
              </a:lnSpc>
              <a:spcBef>
                <a:spcPts val="0"/>
              </a:spcBef>
              <a:spcAft>
                <a:spcPts val="0"/>
              </a:spcAft>
              <a:buSzPts val="1000"/>
              <a:buChar char="⮕"/>
              <a:defRPr sz="1400"/>
            </a:lvl1pPr>
            <a:lvl2pPr indent="-317500" lvl="1" marL="914400" algn="l">
              <a:lnSpc>
                <a:spcPct val="115000"/>
              </a:lnSpc>
              <a:spcBef>
                <a:spcPts val="1000"/>
              </a:spcBef>
              <a:spcAft>
                <a:spcPts val="0"/>
              </a:spcAft>
              <a:buSzPts val="1400"/>
              <a:buChar char="○"/>
              <a:defRPr sz="1400"/>
            </a:lvl2pPr>
            <a:lvl3pPr indent="-317500" lvl="2" marL="1371600" algn="l">
              <a:lnSpc>
                <a:spcPct val="115000"/>
              </a:lnSpc>
              <a:spcBef>
                <a:spcPts val="1000"/>
              </a:spcBef>
              <a:spcAft>
                <a:spcPts val="0"/>
              </a:spcAft>
              <a:buSzPts val="1400"/>
              <a:buChar char="■"/>
              <a:defRPr sz="1400"/>
            </a:lvl3pPr>
            <a:lvl4pPr indent="-317500" lvl="3" marL="1828800" algn="l">
              <a:lnSpc>
                <a:spcPct val="115000"/>
              </a:lnSpc>
              <a:spcBef>
                <a:spcPts val="1000"/>
              </a:spcBef>
              <a:spcAft>
                <a:spcPts val="0"/>
              </a:spcAft>
              <a:buSzPts val="1400"/>
              <a:buChar char="●"/>
              <a:defRPr sz="1400"/>
            </a:lvl4pPr>
            <a:lvl5pPr indent="-317500" lvl="4" marL="2286000" algn="l">
              <a:lnSpc>
                <a:spcPct val="115000"/>
              </a:lnSpc>
              <a:spcBef>
                <a:spcPts val="1000"/>
              </a:spcBef>
              <a:spcAft>
                <a:spcPts val="0"/>
              </a:spcAft>
              <a:buSzPts val="1400"/>
              <a:buChar char="○"/>
              <a:defRPr sz="1400"/>
            </a:lvl5pPr>
            <a:lvl6pPr indent="-317500" lvl="5" marL="2743200" algn="l">
              <a:lnSpc>
                <a:spcPct val="115000"/>
              </a:lnSpc>
              <a:spcBef>
                <a:spcPts val="1000"/>
              </a:spcBef>
              <a:spcAft>
                <a:spcPts val="0"/>
              </a:spcAft>
              <a:buSzPts val="1400"/>
              <a:buChar char="■"/>
              <a:defRPr sz="1400"/>
            </a:lvl6pPr>
            <a:lvl7pPr indent="-317500" lvl="6" marL="3200400" algn="l">
              <a:lnSpc>
                <a:spcPct val="115000"/>
              </a:lnSpc>
              <a:spcBef>
                <a:spcPts val="1000"/>
              </a:spcBef>
              <a:spcAft>
                <a:spcPts val="0"/>
              </a:spcAft>
              <a:buSzPts val="1400"/>
              <a:buChar char="●"/>
              <a:defRPr sz="1400"/>
            </a:lvl7pPr>
            <a:lvl8pPr indent="-317500" lvl="7" marL="3657600" algn="l">
              <a:lnSpc>
                <a:spcPct val="115000"/>
              </a:lnSpc>
              <a:spcBef>
                <a:spcPts val="1000"/>
              </a:spcBef>
              <a:spcAft>
                <a:spcPts val="0"/>
              </a:spcAft>
              <a:buSzPts val="1400"/>
              <a:buChar char="○"/>
              <a:defRPr sz="1400"/>
            </a:lvl8pPr>
            <a:lvl9pPr indent="-317500" lvl="8" marL="4114800" algn="l">
              <a:lnSpc>
                <a:spcPct val="115000"/>
              </a:lnSpc>
              <a:spcBef>
                <a:spcPts val="1000"/>
              </a:spcBef>
              <a:spcAft>
                <a:spcPts val="1000"/>
              </a:spcAft>
              <a:buSzPts val="1400"/>
              <a:buChar char="■"/>
              <a:defRPr sz="1400"/>
            </a:lvl9pPr>
          </a:lstStyle>
          <a:p/>
        </p:txBody>
      </p:sp>
    </p:spTree>
  </p:cSld>
  <p:clrMapOvr>
    <a:masterClrMapping/>
  </p:clrMapOvr>
  <p:extLst>
    <p:ext uri="{DCECCB84-F9BA-43D5-87BE-67443E8EF086}">
      <p15:sldGuideLst>
        <p15:guide id="1" orient="horz" pos="2736">
          <p15:clr>
            <a:srgbClr val="E46962"/>
          </p15:clr>
        </p15:guide>
      </p15:sldGuideLst>
    </p:ext>
  </p:extLs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457200" y="457200"/>
            <a:ext cx="8229600" cy="457200"/>
          </a:xfrm>
          <a:prstGeom prst="rect">
            <a:avLst/>
          </a:prstGeom>
          <a:noFill/>
          <a:ln>
            <a:noFill/>
          </a:ln>
        </p:spPr>
        <p:txBody>
          <a:bodyPr anchorCtr="0" anchor="t" bIns="0" lIns="0" spcFirstLastPara="1" rIns="0" wrap="square" tIns="0">
            <a:noAutofit/>
          </a:bodyPr>
          <a:lstStyle>
            <a:lvl1pPr lvl="0" marR="0" rtl="0" algn="l">
              <a:lnSpc>
                <a:spcPct val="90000"/>
              </a:lnSpc>
              <a:spcBef>
                <a:spcPts val="0"/>
              </a:spcBef>
              <a:spcAft>
                <a:spcPts val="0"/>
              </a:spcAft>
              <a:buClr>
                <a:schemeClr val="dk1"/>
              </a:buClr>
              <a:buSzPts val="3000"/>
              <a:buFont typeface="Barlow Condensed"/>
              <a:buNone/>
              <a:defRPr b="1" i="0" sz="3000" u="none" cap="none" strike="noStrike">
                <a:solidFill>
                  <a:schemeClr val="dk1"/>
                </a:solidFill>
                <a:latin typeface="Barlow Condensed"/>
                <a:ea typeface="Barlow Condensed"/>
                <a:cs typeface="Barlow Condensed"/>
                <a:sym typeface="Barlow Condensed"/>
              </a:defRPr>
            </a:lvl1pPr>
            <a:lvl2pPr lvl="1" marR="0" rtl="0" algn="l">
              <a:lnSpc>
                <a:spcPct val="100000"/>
              </a:lnSpc>
              <a:spcBef>
                <a:spcPts val="0"/>
              </a:spcBef>
              <a:spcAft>
                <a:spcPts val="0"/>
              </a:spcAft>
              <a:buClr>
                <a:schemeClr val="dk1"/>
              </a:buClr>
              <a:buSzPts val="2800"/>
              <a:buFont typeface="Barlow"/>
              <a:buNone/>
              <a:defRPr b="0" i="0" sz="2800" u="none" cap="none" strike="noStrike">
                <a:solidFill>
                  <a:schemeClr val="dk1"/>
                </a:solidFill>
                <a:latin typeface="Barlow"/>
                <a:ea typeface="Barlow"/>
                <a:cs typeface="Barlow"/>
                <a:sym typeface="Barlow"/>
              </a:defRPr>
            </a:lvl2pPr>
            <a:lvl3pPr lvl="2" marR="0" rtl="0" algn="l">
              <a:lnSpc>
                <a:spcPct val="100000"/>
              </a:lnSpc>
              <a:spcBef>
                <a:spcPts val="0"/>
              </a:spcBef>
              <a:spcAft>
                <a:spcPts val="0"/>
              </a:spcAft>
              <a:buClr>
                <a:schemeClr val="dk1"/>
              </a:buClr>
              <a:buSzPts val="2800"/>
              <a:buFont typeface="Barlow"/>
              <a:buNone/>
              <a:defRPr b="0" i="0" sz="2800" u="none" cap="none" strike="noStrike">
                <a:solidFill>
                  <a:schemeClr val="dk1"/>
                </a:solidFill>
                <a:latin typeface="Barlow"/>
                <a:ea typeface="Barlow"/>
                <a:cs typeface="Barlow"/>
                <a:sym typeface="Barlow"/>
              </a:defRPr>
            </a:lvl3pPr>
            <a:lvl4pPr lvl="3" marR="0" rtl="0" algn="l">
              <a:lnSpc>
                <a:spcPct val="100000"/>
              </a:lnSpc>
              <a:spcBef>
                <a:spcPts val="0"/>
              </a:spcBef>
              <a:spcAft>
                <a:spcPts val="0"/>
              </a:spcAft>
              <a:buClr>
                <a:schemeClr val="dk1"/>
              </a:buClr>
              <a:buSzPts val="2800"/>
              <a:buFont typeface="Barlow"/>
              <a:buNone/>
              <a:defRPr b="0" i="0" sz="2800" u="none" cap="none" strike="noStrike">
                <a:solidFill>
                  <a:schemeClr val="dk1"/>
                </a:solidFill>
                <a:latin typeface="Barlow"/>
                <a:ea typeface="Barlow"/>
                <a:cs typeface="Barlow"/>
                <a:sym typeface="Barlow"/>
              </a:defRPr>
            </a:lvl4pPr>
            <a:lvl5pPr lvl="4" marR="0" rtl="0" algn="l">
              <a:lnSpc>
                <a:spcPct val="100000"/>
              </a:lnSpc>
              <a:spcBef>
                <a:spcPts val="0"/>
              </a:spcBef>
              <a:spcAft>
                <a:spcPts val="0"/>
              </a:spcAft>
              <a:buClr>
                <a:schemeClr val="dk1"/>
              </a:buClr>
              <a:buSzPts val="2800"/>
              <a:buFont typeface="Barlow"/>
              <a:buNone/>
              <a:defRPr b="0" i="0" sz="2800" u="none" cap="none" strike="noStrike">
                <a:solidFill>
                  <a:schemeClr val="dk1"/>
                </a:solidFill>
                <a:latin typeface="Barlow"/>
                <a:ea typeface="Barlow"/>
                <a:cs typeface="Barlow"/>
                <a:sym typeface="Barlow"/>
              </a:defRPr>
            </a:lvl5pPr>
            <a:lvl6pPr lvl="5" marR="0" rtl="0" algn="l">
              <a:lnSpc>
                <a:spcPct val="100000"/>
              </a:lnSpc>
              <a:spcBef>
                <a:spcPts val="0"/>
              </a:spcBef>
              <a:spcAft>
                <a:spcPts val="0"/>
              </a:spcAft>
              <a:buClr>
                <a:schemeClr val="dk1"/>
              </a:buClr>
              <a:buSzPts val="2800"/>
              <a:buFont typeface="Barlow"/>
              <a:buNone/>
              <a:defRPr b="0" i="0" sz="2800" u="none" cap="none" strike="noStrike">
                <a:solidFill>
                  <a:schemeClr val="dk1"/>
                </a:solidFill>
                <a:latin typeface="Barlow"/>
                <a:ea typeface="Barlow"/>
                <a:cs typeface="Barlow"/>
                <a:sym typeface="Barlow"/>
              </a:defRPr>
            </a:lvl6pPr>
            <a:lvl7pPr lvl="6" marR="0" rtl="0" algn="l">
              <a:lnSpc>
                <a:spcPct val="100000"/>
              </a:lnSpc>
              <a:spcBef>
                <a:spcPts val="0"/>
              </a:spcBef>
              <a:spcAft>
                <a:spcPts val="0"/>
              </a:spcAft>
              <a:buClr>
                <a:schemeClr val="dk1"/>
              </a:buClr>
              <a:buSzPts val="2800"/>
              <a:buFont typeface="Barlow"/>
              <a:buNone/>
              <a:defRPr b="0" i="0" sz="2800" u="none" cap="none" strike="noStrike">
                <a:solidFill>
                  <a:schemeClr val="dk1"/>
                </a:solidFill>
                <a:latin typeface="Barlow"/>
                <a:ea typeface="Barlow"/>
                <a:cs typeface="Barlow"/>
                <a:sym typeface="Barlow"/>
              </a:defRPr>
            </a:lvl7pPr>
            <a:lvl8pPr lvl="7" marR="0" rtl="0" algn="l">
              <a:lnSpc>
                <a:spcPct val="100000"/>
              </a:lnSpc>
              <a:spcBef>
                <a:spcPts val="0"/>
              </a:spcBef>
              <a:spcAft>
                <a:spcPts val="0"/>
              </a:spcAft>
              <a:buClr>
                <a:schemeClr val="dk1"/>
              </a:buClr>
              <a:buSzPts val="2800"/>
              <a:buFont typeface="Barlow"/>
              <a:buNone/>
              <a:defRPr b="0" i="0" sz="2800" u="none" cap="none" strike="noStrike">
                <a:solidFill>
                  <a:schemeClr val="dk1"/>
                </a:solidFill>
                <a:latin typeface="Barlow"/>
                <a:ea typeface="Barlow"/>
                <a:cs typeface="Barlow"/>
                <a:sym typeface="Barlow"/>
              </a:defRPr>
            </a:lvl8pPr>
            <a:lvl9pPr lvl="8" marR="0" rtl="0" algn="l">
              <a:lnSpc>
                <a:spcPct val="100000"/>
              </a:lnSpc>
              <a:spcBef>
                <a:spcPts val="0"/>
              </a:spcBef>
              <a:spcAft>
                <a:spcPts val="0"/>
              </a:spcAft>
              <a:buClr>
                <a:schemeClr val="dk1"/>
              </a:buClr>
              <a:buSzPts val="2800"/>
              <a:buFont typeface="Barlow"/>
              <a:buNone/>
              <a:defRPr b="0" i="0" sz="2800" u="none" cap="none" strike="noStrike">
                <a:solidFill>
                  <a:schemeClr val="dk1"/>
                </a:solidFill>
                <a:latin typeface="Barlow"/>
                <a:ea typeface="Barlow"/>
                <a:cs typeface="Barlow"/>
                <a:sym typeface="Barlow"/>
              </a:defRPr>
            </a:lvl9pPr>
          </a:lstStyle>
          <a:p/>
        </p:txBody>
      </p:sp>
      <p:sp>
        <p:nvSpPr>
          <p:cNvPr id="7" name="Google Shape;7;p22"/>
          <p:cNvSpPr txBox="1"/>
          <p:nvPr>
            <p:ph idx="1" type="body"/>
          </p:nvPr>
        </p:nvSpPr>
        <p:spPr>
          <a:xfrm>
            <a:off x="457200" y="1600200"/>
            <a:ext cx="8229600" cy="2925900"/>
          </a:xfrm>
          <a:prstGeom prst="rect">
            <a:avLst/>
          </a:prstGeom>
          <a:noFill/>
          <a:ln>
            <a:noFill/>
          </a:ln>
        </p:spPr>
        <p:txBody>
          <a:bodyPr anchorCtr="0" anchor="t" bIns="0" lIns="0" spcFirstLastPara="1" rIns="0" wrap="square" tIns="0">
            <a:noAutofit/>
          </a:bodyPr>
          <a:lstStyle>
            <a:lvl1pPr indent="-292100" lvl="0" marL="457200" marR="0" rtl="0" algn="l">
              <a:lnSpc>
                <a:spcPct val="115000"/>
              </a:lnSpc>
              <a:spcBef>
                <a:spcPts val="0"/>
              </a:spcBef>
              <a:spcAft>
                <a:spcPts val="0"/>
              </a:spcAft>
              <a:buClr>
                <a:schemeClr val="dk1"/>
              </a:buClr>
              <a:buSzPts val="1000"/>
              <a:buFont typeface="Nunito"/>
              <a:buChar char="⮕"/>
              <a:defRPr b="0" i="0" sz="1400" u="none" cap="none" strike="noStrike">
                <a:solidFill>
                  <a:schemeClr val="dk1"/>
                </a:solidFill>
                <a:latin typeface="Nunito"/>
                <a:ea typeface="Nunito"/>
                <a:cs typeface="Nunito"/>
                <a:sym typeface="Nunito"/>
              </a:defRPr>
            </a:lvl1pPr>
            <a:lvl2pPr indent="-317500" lvl="1" marL="914400" marR="0" rtl="0" algn="l">
              <a:lnSpc>
                <a:spcPct val="115000"/>
              </a:lnSpc>
              <a:spcBef>
                <a:spcPts val="1000"/>
              </a:spcBef>
              <a:spcAft>
                <a:spcPts val="0"/>
              </a:spcAft>
              <a:buClr>
                <a:schemeClr val="dk1"/>
              </a:buClr>
              <a:buSzPts val="1400"/>
              <a:buFont typeface="Nunito"/>
              <a:buChar char="○"/>
              <a:defRPr b="0" i="0" sz="1400" u="none" cap="none" strike="noStrike">
                <a:solidFill>
                  <a:schemeClr val="dk1"/>
                </a:solidFill>
                <a:latin typeface="Nunito"/>
                <a:ea typeface="Nunito"/>
                <a:cs typeface="Nunito"/>
                <a:sym typeface="Nunito"/>
              </a:defRPr>
            </a:lvl2pPr>
            <a:lvl3pPr indent="-317500" lvl="2" marL="1371600" marR="0" rtl="0" algn="l">
              <a:lnSpc>
                <a:spcPct val="115000"/>
              </a:lnSpc>
              <a:spcBef>
                <a:spcPts val="1000"/>
              </a:spcBef>
              <a:spcAft>
                <a:spcPts val="0"/>
              </a:spcAft>
              <a:buClr>
                <a:schemeClr val="dk1"/>
              </a:buClr>
              <a:buSzPts val="1400"/>
              <a:buFont typeface="Nunito"/>
              <a:buChar char="■"/>
              <a:defRPr b="0" i="0" sz="1400" u="none" cap="none" strike="noStrike">
                <a:solidFill>
                  <a:schemeClr val="dk1"/>
                </a:solidFill>
                <a:latin typeface="Nunito"/>
                <a:ea typeface="Nunito"/>
                <a:cs typeface="Nunito"/>
                <a:sym typeface="Nunito"/>
              </a:defRPr>
            </a:lvl3pPr>
            <a:lvl4pPr indent="-317500" lvl="3" marL="1828800" marR="0" rtl="0" algn="l">
              <a:lnSpc>
                <a:spcPct val="115000"/>
              </a:lnSpc>
              <a:spcBef>
                <a:spcPts val="1000"/>
              </a:spcBef>
              <a:spcAft>
                <a:spcPts val="0"/>
              </a:spcAft>
              <a:buClr>
                <a:schemeClr val="dk1"/>
              </a:buClr>
              <a:buSzPts val="1400"/>
              <a:buFont typeface="Nunito"/>
              <a:buChar char="●"/>
              <a:defRPr b="0" i="0" sz="1400" u="none" cap="none" strike="noStrike">
                <a:solidFill>
                  <a:schemeClr val="dk1"/>
                </a:solidFill>
                <a:latin typeface="Nunito"/>
                <a:ea typeface="Nunito"/>
                <a:cs typeface="Nunito"/>
                <a:sym typeface="Nunito"/>
              </a:defRPr>
            </a:lvl4pPr>
            <a:lvl5pPr indent="-317500" lvl="4" marL="2286000" marR="0" rtl="0" algn="l">
              <a:lnSpc>
                <a:spcPct val="115000"/>
              </a:lnSpc>
              <a:spcBef>
                <a:spcPts val="1000"/>
              </a:spcBef>
              <a:spcAft>
                <a:spcPts val="0"/>
              </a:spcAft>
              <a:buClr>
                <a:schemeClr val="dk1"/>
              </a:buClr>
              <a:buSzPts val="1400"/>
              <a:buFont typeface="Nunito"/>
              <a:buChar char="○"/>
              <a:defRPr b="0" i="0" sz="1400" u="none" cap="none" strike="noStrike">
                <a:solidFill>
                  <a:schemeClr val="dk1"/>
                </a:solidFill>
                <a:latin typeface="Nunito"/>
                <a:ea typeface="Nunito"/>
                <a:cs typeface="Nunito"/>
                <a:sym typeface="Nunito"/>
              </a:defRPr>
            </a:lvl5pPr>
            <a:lvl6pPr indent="-317500" lvl="5" marL="2743200" marR="0" rtl="0" algn="l">
              <a:lnSpc>
                <a:spcPct val="115000"/>
              </a:lnSpc>
              <a:spcBef>
                <a:spcPts val="1000"/>
              </a:spcBef>
              <a:spcAft>
                <a:spcPts val="0"/>
              </a:spcAft>
              <a:buClr>
                <a:schemeClr val="dk1"/>
              </a:buClr>
              <a:buSzPts val="1400"/>
              <a:buFont typeface="Nunito"/>
              <a:buChar char="■"/>
              <a:defRPr b="0" i="0" sz="1400" u="none" cap="none" strike="noStrike">
                <a:solidFill>
                  <a:schemeClr val="dk1"/>
                </a:solidFill>
                <a:latin typeface="Nunito"/>
                <a:ea typeface="Nunito"/>
                <a:cs typeface="Nunito"/>
                <a:sym typeface="Nunito"/>
              </a:defRPr>
            </a:lvl6pPr>
            <a:lvl7pPr indent="-317500" lvl="6" marL="3200400" marR="0" rtl="0" algn="l">
              <a:lnSpc>
                <a:spcPct val="115000"/>
              </a:lnSpc>
              <a:spcBef>
                <a:spcPts val="1000"/>
              </a:spcBef>
              <a:spcAft>
                <a:spcPts val="0"/>
              </a:spcAft>
              <a:buClr>
                <a:schemeClr val="dk1"/>
              </a:buClr>
              <a:buSzPts val="1400"/>
              <a:buFont typeface="Nunito"/>
              <a:buChar char="●"/>
              <a:defRPr b="0" i="0" sz="1400" u="none" cap="none" strike="noStrike">
                <a:solidFill>
                  <a:schemeClr val="dk1"/>
                </a:solidFill>
                <a:latin typeface="Nunito"/>
                <a:ea typeface="Nunito"/>
                <a:cs typeface="Nunito"/>
                <a:sym typeface="Nunito"/>
              </a:defRPr>
            </a:lvl7pPr>
            <a:lvl8pPr indent="-317500" lvl="7" marL="3657600" marR="0" rtl="0" algn="l">
              <a:lnSpc>
                <a:spcPct val="115000"/>
              </a:lnSpc>
              <a:spcBef>
                <a:spcPts val="1000"/>
              </a:spcBef>
              <a:spcAft>
                <a:spcPts val="0"/>
              </a:spcAft>
              <a:buClr>
                <a:schemeClr val="dk1"/>
              </a:buClr>
              <a:buSzPts val="1400"/>
              <a:buFont typeface="Nunito"/>
              <a:buChar char="○"/>
              <a:defRPr b="0" i="0" sz="1400" u="none" cap="none" strike="noStrike">
                <a:solidFill>
                  <a:schemeClr val="dk1"/>
                </a:solidFill>
                <a:latin typeface="Nunito"/>
                <a:ea typeface="Nunito"/>
                <a:cs typeface="Nunito"/>
                <a:sym typeface="Nunito"/>
              </a:defRPr>
            </a:lvl8pPr>
            <a:lvl9pPr indent="-317500" lvl="8" marL="4114800" marR="0" rtl="0" algn="l">
              <a:lnSpc>
                <a:spcPct val="115000"/>
              </a:lnSpc>
              <a:spcBef>
                <a:spcPts val="1000"/>
              </a:spcBef>
              <a:spcAft>
                <a:spcPts val="1000"/>
              </a:spcAft>
              <a:buClr>
                <a:schemeClr val="dk1"/>
              </a:buClr>
              <a:buSzPts val="1400"/>
              <a:buFont typeface="Nunito"/>
              <a:buChar char="■"/>
              <a:defRPr b="0" i="0" sz="1400" u="none" cap="none" strike="noStrike">
                <a:solidFill>
                  <a:schemeClr val="dk1"/>
                </a:solidFill>
                <a:latin typeface="Nunito"/>
                <a:ea typeface="Nunito"/>
                <a:cs typeface="Nunito"/>
                <a:sym typeface="Nunito"/>
              </a:defRPr>
            </a:lvl9pPr>
          </a:lstStyle>
          <a:p/>
        </p:txBody>
      </p:sp>
      <p:sp>
        <p:nvSpPr>
          <p:cNvPr id="8" name="Google Shape;8;p22"/>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chemeClr val="dk1"/>
                </a:solidFill>
                <a:latin typeface="Nunito SemiBold"/>
                <a:ea typeface="Nunito SemiBold"/>
                <a:cs typeface="Nunito SemiBold"/>
                <a:sym typeface="Nunito SemiBold"/>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22"/>
          <p:cNvSpPr txBox="1"/>
          <p:nvPr/>
        </p:nvSpPr>
        <p:spPr>
          <a:xfrm>
            <a:off x="685800" y="4728475"/>
            <a:ext cx="914400" cy="1854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600"/>
              <a:buFont typeface="Arial"/>
              <a:buNone/>
            </a:pPr>
            <a:r>
              <a:rPr b="0" i="0" lang="en" sz="600" u="none" cap="none" strike="noStrike">
                <a:solidFill>
                  <a:srgbClr val="B7B7B7"/>
                </a:solidFill>
                <a:latin typeface="Nunito"/>
                <a:ea typeface="Nunito"/>
                <a:cs typeface="Nunito"/>
                <a:sym typeface="Nunito"/>
              </a:rPr>
              <a:t>© 2023 General Assembly</a:t>
            </a:r>
            <a:endParaRPr b="0" i="0" sz="600" u="none" cap="none" strike="noStrike">
              <a:solidFill>
                <a:srgbClr val="B7B7B7"/>
              </a:solidFill>
              <a:latin typeface="Nunito"/>
              <a:ea typeface="Nunito"/>
              <a:cs typeface="Nunito"/>
              <a:sym typeface="Nunito"/>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88">
          <p15:clr>
            <a:srgbClr val="EA4335"/>
          </p15:clr>
        </p15:guide>
        <p15:guide id="2" orient="horz" pos="288">
          <p15:clr>
            <a:srgbClr val="EA4335"/>
          </p15:clr>
        </p15:guide>
        <p15:guide id="3" orient="horz" pos="1008">
          <p15:clr>
            <a:srgbClr val="EA4335"/>
          </p15:clr>
        </p15:guide>
        <p15:guide id="4" pos="5472">
          <p15:clr>
            <a:srgbClr val="EA4335"/>
          </p15:clr>
        </p15:guide>
        <p15:guide id="5" orient="horz" pos="775">
          <p15:clr>
            <a:srgbClr val="EA4335"/>
          </p15:clr>
        </p15:guide>
        <p15:guide id="6" orient="horz" pos="2851">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s://developers.google.com/apps-script"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support.zoom.com/hc/en/article?id=zm_kb&amp;sysparm_article=KB0062809#h_01GAVTV2RRAGMM905MR1QMVRTH"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hyperlink" Target="https://xkcd.com/1319/" TargetMode="Externa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34" name="Shape 134"/>
        <p:cNvGrpSpPr/>
        <p:nvPr/>
      </p:nvGrpSpPr>
      <p:grpSpPr>
        <a:xfrm>
          <a:off x="0" y="0"/>
          <a:ext cx="0" cy="0"/>
          <a:chOff x="0" y="0"/>
          <a:chExt cx="0" cy="0"/>
        </a:xfrm>
      </p:grpSpPr>
      <p:sp>
        <p:nvSpPr>
          <p:cNvPr id="135" name="Google Shape;135;p1"/>
          <p:cNvSpPr txBox="1"/>
          <p:nvPr>
            <p:ph type="title"/>
          </p:nvPr>
        </p:nvSpPr>
        <p:spPr>
          <a:xfrm>
            <a:off x="1028700" y="457200"/>
            <a:ext cx="7417800" cy="4572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t>LLMs for Automation</a:t>
            </a:r>
            <a:endParaRPr/>
          </a:p>
        </p:txBody>
      </p:sp>
      <p:sp>
        <p:nvSpPr>
          <p:cNvPr id="136" name="Google Shape;136;p1"/>
          <p:cNvSpPr txBox="1"/>
          <p:nvPr>
            <p:ph idx="1" type="body"/>
          </p:nvPr>
        </p:nvSpPr>
        <p:spPr>
          <a:xfrm>
            <a:off x="1028700" y="1190625"/>
            <a:ext cx="3459300" cy="2952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1000"/>
              <a:buNone/>
            </a:pPr>
            <a:r>
              <a:rPr b="1" lang="en" sz="1500"/>
              <a:t>Overview</a:t>
            </a:r>
            <a:endParaRPr b="1" sz="1500"/>
          </a:p>
          <a:p>
            <a:pPr indent="0" lvl="0" marL="0" rtl="0" algn="l">
              <a:lnSpc>
                <a:spcPct val="115000"/>
              </a:lnSpc>
              <a:spcBef>
                <a:spcPts val="1000"/>
              </a:spcBef>
              <a:spcAft>
                <a:spcPts val="0"/>
              </a:spcAft>
              <a:buSzPts val="1000"/>
              <a:buNone/>
            </a:pPr>
            <a:r>
              <a:rPr lang="en" sz="1500"/>
              <a:t>This lesson focuses on using Large Language Models (LLMs) and how they can be used for automation. It aims to provide students with an understanding of how these models work and how they can be applied in various automation tasks.</a:t>
            </a:r>
            <a:endParaRPr sz="1500"/>
          </a:p>
          <a:p>
            <a:pPr indent="0" lvl="0" marL="0" rtl="0" algn="l">
              <a:lnSpc>
                <a:spcPct val="115000"/>
              </a:lnSpc>
              <a:spcBef>
                <a:spcPts val="1000"/>
              </a:spcBef>
              <a:spcAft>
                <a:spcPts val="0"/>
              </a:spcAft>
              <a:buSzPts val="1000"/>
              <a:buNone/>
            </a:pPr>
            <a:r>
              <a:t/>
            </a:r>
            <a:endParaRPr sz="1500"/>
          </a:p>
          <a:p>
            <a:pPr indent="0" lvl="0" marL="0" rtl="0" algn="l">
              <a:lnSpc>
                <a:spcPct val="115000"/>
              </a:lnSpc>
              <a:spcBef>
                <a:spcPts val="1000"/>
              </a:spcBef>
              <a:spcAft>
                <a:spcPts val="0"/>
              </a:spcAft>
              <a:buSzPts val="1000"/>
              <a:buNone/>
            </a:pPr>
            <a:r>
              <a:t/>
            </a:r>
            <a:endParaRPr sz="1500"/>
          </a:p>
          <a:p>
            <a:pPr indent="0" lvl="0" marL="0" rtl="0" algn="l">
              <a:lnSpc>
                <a:spcPct val="115000"/>
              </a:lnSpc>
              <a:spcBef>
                <a:spcPts val="1000"/>
              </a:spcBef>
              <a:spcAft>
                <a:spcPts val="0"/>
              </a:spcAft>
              <a:buSzPts val="1000"/>
              <a:buNone/>
            </a:pPr>
            <a:r>
              <a:t/>
            </a:r>
            <a:endParaRPr sz="1500"/>
          </a:p>
          <a:p>
            <a:pPr indent="0" lvl="0" marL="0" rtl="0" algn="l">
              <a:lnSpc>
                <a:spcPct val="115000"/>
              </a:lnSpc>
              <a:spcBef>
                <a:spcPts val="1000"/>
              </a:spcBef>
              <a:spcAft>
                <a:spcPts val="0"/>
              </a:spcAft>
              <a:buSzPts val="1000"/>
              <a:buNone/>
            </a:pPr>
            <a:r>
              <a:t/>
            </a:r>
            <a:endParaRPr sz="1500"/>
          </a:p>
          <a:p>
            <a:pPr indent="0" lvl="0" marL="0" rtl="0" algn="l">
              <a:lnSpc>
                <a:spcPct val="115000"/>
              </a:lnSpc>
              <a:spcBef>
                <a:spcPts val="1000"/>
              </a:spcBef>
              <a:spcAft>
                <a:spcPts val="0"/>
              </a:spcAft>
              <a:buSzPts val="1000"/>
              <a:buNone/>
            </a:pPr>
            <a:r>
              <a:t/>
            </a:r>
            <a:endParaRPr sz="1500"/>
          </a:p>
          <a:p>
            <a:pPr indent="0" lvl="0" marL="0" rtl="0" algn="l">
              <a:lnSpc>
                <a:spcPct val="115000"/>
              </a:lnSpc>
              <a:spcBef>
                <a:spcPts val="1000"/>
              </a:spcBef>
              <a:spcAft>
                <a:spcPts val="0"/>
              </a:spcAft>
              <a:buSzPts val="1000"/>
              <a:buNone/>
            </a:pPr>
            <a:r>
              <a:t/>
            </a:r>
            <a:endParaRPr sz="1500"/>
          </a:p>
          <a:p>
            <a:pPr indent="0" lvl="0" marL="0" rtl="0" algn="l">
              <a:lnSpc>
                <a:spcPct val="115000"/>
              </a:lnSpc>
              <a:spcBef>
                <a:spcPts val="1000"/>
              </a:spcBef>
              <a:spcAft>
                <a:spcPts val="0"/>
              </a:spcAft>
              <a:buSzPts val="1000"/>
              <a:buNone/>
            </a:pPr>
            <a:r>
              <a:t/>
            </a:r>
            <a:endParaRPr sz="1500"/>
          </a:p>
          <a:p>
            <a:pPr indent="0" lvl="0" marL="0" rtl="0" algn="l">
              <a:lnSpc>
                <a:spcPct val="115000"/>
              </a:lnSpc>
              <a:spcBef>
                <a:spcPts val="1000"/>
              </a:spcBef>
              <a:spcAft>
                <a:spcPts val="0"/>
              </a:spcAft>
              <a:buSzPts val="1000"/>
              <a:buNone/>
            </a:pPr>
            <a:r>
              <a:t/>
            </a:r>
            <a:endParaRPr sz="1500"/>
          </a:p>
          <a:p>
            <a:pPr indent="0" lvl="0" marL="0" rtl="0" algn="l">
              <a:lnSpc>
                <a:spcPct val="115000"/>
              </a:lnSpc>
              <a:spcBef>
                <a:spcPts val="1000"/>
              </a:spcBef>
              <a:spcAft>
                <a:spcPts val="0"/>
              </a:spcAft>
              <a:buSzPts val="1000"/>
              <a:buNone/>
            </a:pPr>
            <a:r>
              <a:t/>
            </a:r>
            <a:endParaRPr sz="1500"/>
          </a:p>
          <a:p>
            <a:pPr indent="0" lvl="0" marL="0" rtl="0" algn="l">
              <a:lnSpc>
                <a:spcPct val="115000"/>
              </a:lnSpc>
              <a:spcBef>
                <a:spcPts val="1000"/>
              </a:spcBef>
              <a:spcAft>
                <a:spcPts val="1000"/>
              </a:spcAft>
              <a:buSzPts val="1000"/>
              <a:buNone/>
            </a:pPr>
            <a:r>
              <a:t/>
            </a:r>
            <a:endParaRPr/>
          </a:p>
        </p:txBody>
      </p:sp>
      <p:sp>
        <p:nvSpPr>
          <p:cNvPr id="137" name="Google Shape;137;p1"/>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138" name="Google Shape;138;p1"/>
          <p:cNvSpPr txBox="1"/>
          <p:nvPr>
            <p:ph idx="1" type="body"/>
          </p:nvPr>
        </p:nvSpPr>
        <p:spPr>
          <a:xfrm>
            <a:off x="4872800" y="1190625"/>
            <a:ext cx="3573600" cy="29529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1000"/>
              <a:buNone/>
            </a:pPr>
            <a:r>
              <a:rPr b="1" lang="en" sz="1500"/>
              <a:t>Learning Objectives</a:t>
            </a:r>
            <a:endParaRPr b="1" sz="1500"/>
          </a:p>
          <a:p>
            <a:pPr indent="-292100" lvl="0" marL="457200" rtl="0" algn="l">
              <a:lnSpc>
                <a:spcPct val="115000"/>
              </a:lnSpc>
              <a:spcBef>
                <a:spcPts val="1000"/>
              </a:spcBef>
              <a:spcAft>
                <a:spcPts val="0"/>
              </a:spcAft>
              <a:buSzPts val="1000"/>
              <a:buChar char="➔"/>
            </a:pPr>
            <a:r>
              <a:rPr lang="en"/>
              <a:t>Identify the key steps involved in designing an automation.</a:t>
            </a:r>
            <a:endParaRPr/>
          </a:p>
          <a:p>
            <a:pPr indent="-292100" lvl="0" marL="457200" rtl="0" algn="l">
              <a:lnSpc>
                <a:spcPct val="115000"/>
              </a:lnSpc>
              <a:spcBef>
                <a:spcPts val="0"/>
              </a:spcBef>
              <a:spcAft>
                <a:spcPts val="0"/>
              </a:spcAft>
              <a:buSzPts val="1000"/>
              <a:buChar char="➔"/>
            </a:pPr>
            <a:r>
              <a:rPr lang="en"/>
              <a:t>Explain the different types of automation LLMs can assist with.</a:t>
            </a:r>
            <a:endParaRPr/>
          </a:p>
          <a:p>
            <a:pPr indent="-292100" lvl="0" marL="457200" rtl="0" algn="l">
              <a:lnSpc>
                <a:spcPct val="115000"/>
              </a:lnSpc>
              <a:spcBef>
                <a:spcPts val="0"/>
              </a:spcBef>
              <a:spcAft>
                <a:spcPts val="0"/>
              </a:spcAft>
              <a:buSzPts val="1000"/>
              <a:buChar char="➔"/>
            </a:pPr>
            <a:r>
              <a:rPr lang="en"/>
              <a:t>Apply the principles of automation design to a real-world business process.</a:t>
            </a:r>
            <a:endParaRPr/>
          </a:p>
          <a:p>
            <a:pPr indent="0" lvl="0" marL="0" rtl="0" algn="l">
              <a:lnSpc>
                <a:spcPct val="115000"/>
              </a:lnSpc>
              <a:spcBef>
                <a:spcPts val="1000"/>
              </a:spcBef>
              <a:spcAft>
                <a:spcPts val="0"/>
              </a:spcAft>
              <a:buSzPts val="1000"/>
              <a:buNone/>
            </a:pPr>
            <a:r>
              <a:t/>
            </a:r>
            <a:endParaRPr/>
          </a:p>
          <a:p>
            <a:pPr indent="0" lvl="0" marL="0" rtl="0" algn="l">
              <a:lnSpc>
                <a:spcPct val="115000"/>
              </a:lnSpc>
              <a:spcBef>
                <a:spcPts val="1000"/>
              </a:spcBef>
              <a:spcAft>
                <a:spcPts val="0"/>
              </a:spcAft>
              <a:buSzPts val="1000"/>
              <a:buNone/>
            </a:pPr>
            <a:r>
              <a:t/>
            </a:r>
            <a:endParaRPr/>
          </a:p>
          <a:p>
            <a:pPr indent="0" lvl="0" marL="0" rtl="0" algn="l">
              <a:lnSpc>
                <a:spcPct val="115000"/>
              </a:lnSpc>
              <a:spcBef>
                <a:spcPts val="1000"/>
              </a:spcBef>
              <a:spcAft>
                <a:spcPts val="1000"/>
              </a:spcAft>
              <a:buSzPts val="10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0"/>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200" name="Google Shape;200;p10"/>
          <p:cNvSpPr txBox="1"/>
          <p:nvPr/>
        </p:nvSpPr>
        <p:spPr>
          <a:xfrm>
            <a:off x="8138675" y="203200"/>
            <a:ext cx="794400" cy="654300"/>
          </a:xfrm>
          <a:prstGeom prst="rect">
            <a:avLst/>
          </a:prstGeom>
          <a:noFill/>
          <a:ln>
            <a:noFill/>
          </a:ln>
        </p:spPr>
        <p:txBody>
          <a:bodyPr anchorCtr="0" anchor="ctr" bIns="0" lIns="0" spcFirstLastPara="1" rIns="0" wrap="square" tIns="0">
            <a:noAutofit/>
          </a:bodyPr>
          <a:lstStyle/>
          <a:p>
            <a:pPr indent="0" lvl="0" marL="0" marR="0" rtl="0" algn="ctr">
              <a:lnSpc>
                <a:spcPct val="115000"/>
              </a:lnSpc>
              <a:spcBef>
                <a:spcPts val="0"/>
              </a:spcBef>
              <a:spcAft>
                <a:spcPts val="1000"/>
              </a:spcAft>
              <a:buClr>
                <a:srgbClr val="000000"/>
              </a:buClr>
              <a:buSzPts val="1000"/>
              <a:buFont typeface="Arial"/>
              <a:buNone/>
            </a:pPr>
            <a:r>
              <a:rPr b="1" i="0" lang="en" sz="1000" u="none" cap="none" strike="noStrike">
                <a:solidFill>
                  <a:schemeClr val="dk1"/>
                </a:solidFill>
                <a:latin typeface="Barlow Condensed"/>
                <a:ea typeface="Barlow Condensed"/>
                <a:cs typeface="Barlow Condensed"/>
                <a:sym typeface="Barlow Condensed"/>
              </a:rPr>
              <a:t>10 Minutes</a:t>
            </a:r>
            <a:endParaRPr b="1" i="0" sz="1000" u="none" cap="none" strike="noStrike">
              <a:solidFill>
                <a:schemeClr val="dk1"/>
              </a:solidFill>
              <a:latin typeface="Barlow Condensed"/>
              <a:ea typeface="Barlow Condensed"/>
              <a:cs typeface="Barlow Condensed"/>
              <a:sym typeface="Barlow Condensed"/>
            </a:endParaRPr>
          </a:p>
        </p:txBody>
      </p:sp>
      <p:sp>
        <p:nvSpPr>
          <p:cNvPr id="201" name="Google Shape;201;p10"/>
          <p:cNvSpPr txBox="1"/>
          <p:nvPr>
            <p:ph type="ctrTitle"/>
          </p:nvPr>
        </p:nvSpPr>
        <p:spPr>
          <a:xfrm>
            <a:off x="2691900" y="338328"/>
            <a:ext cx="4318800" cy="387900"/>
          </a:xfrm>
          <a:prstGeom prst="rect">
            <a:avLst/>
          </a:prstGeom>
          <a:noFill/>
          <a:ln>
            <a:noFill/>
          </a:ln>
        </p:spPr>
        <p:txBody>
          <a:bodyPr anchorCtr="0" anchor="t" bIns="0" lIns="0" spcFirstLastPara="1" rIns="0" wrap="square" tIns="0">
            <a:spAutoFit/>
          </a:bodyPr>
          <a:lstStyle/>
          <a:p>
            <a:pPr indent="0" lvl="0" marL="0" rtl="0" algn="l">
              <a:lnSpc>
                <a:spcPct val="90000"/>
              </a:lnSpc>
              <a:spcBef>
                <a:spcPts val="0"/>
              </a:spcBef>
              <a:spcAft>
                <a:spcPts val="0"/>
              </a:spcAft>
              <a:buSzPts val="2800"/>
              <a:buNone/>
            </a:pPr>
            <a:r>
              <a:rPr lang="en"/>
              <a:t>Identify Tasks to Automate</a:t>
            </a:r>
            <a:endParaRPr/>
          </a:p>
        </p:txBody>
      </p:sp>
      <p:sp>
        <p:nvSpPr>
          <p:cNvPr id="202" name="Google Shape;202;p10"/>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solidFill>
                  <a:schemeClr val="dk1"/>
                </a:solidFill>
              </a:rPr>
              <a:t>‹#›</a:t>
            </a:fld>
            <a:endParaRPr>
              <a:solidFill>
                <a:schemeClr val="dk1"/>
              </a:solidFill>
            </a:endParaRPr>
          </a:p>
        </p:txBody>
      </p:sp>
      <p:sp>
        <p:nvSpPr>
          <p:cNvPr id="203" name="Google Shape;203;p10"/>
          <p:cNvSpPr txBox="1"/>
          <p:nvPr>
            <p:ph idx="1" type="body"/>
          </p:nvPr>
        </p:nvSpPr>
        <p:spPr>
          <a:xfrm>
            <a:off x="914400" y="1402375"/>
            <a:ext cx="7679100" cy="3097200"/>
          </a:xfrm>
          <a:prstGeom prst="rect">
            <a:avLst/>
          </a:prstGeom>
          <a:noFill/>
          <a:ln>
            <a:noFill/>
          </a:ln>
        </p:spPr>
        <p:txBody>
          <a:bodyPr anchorCtr="0" anchor="t" bIns="0" lIns="0" spcFirstLastPara="1" rIns="0" wrap="square" tIns="0">
            <a:noAutofit/>
          </a:bodyPr>
          <a:lstStyle/>
          <a:p>
            <a:pPr indent="-330200" lvl="0" marL="457200" rtl="0" algn="l">
              <a:lnSpc>
                <a:spcPct val="125000"/>
              </a:lnSpc>
              <a:spcBef>
                <a:spcPts val="0"/>
              </a:spcBef>
              <a:spcAft>
                <a:spcPts val="0"/>
              </a:spcAft>
              <a:buSzPts val="1600"/>
              <a:buFont typeface="Barlow"/>
              <a:buChar char="⮕"/>
            </a:pPr>
            <a:r>
              <a:rPr b="1" lang="en" sz="1600">
                <a:latin typeface="Barlow"/>
                <a:ea typeface="Barlow"/>
                <a:cs typeface="Barlow"/>
                <a:sym typeface="Barlow"/>
              </a:rPr>
              <a:t>Discuss daily, weekly, monthly tasks</a:t>
            </a:r>
            <a:r>
              <a:rPr lang="en" sz="1600">
                <a:latin typeface="Barlow"/>
                <a:ea typeface="Barlow"/>
                <a:cs typeface="Barlow"/>
                <a:sym typeface="Barlow"/>
              </a:rPr>
              <a:t>. Which are valuable? Which are not?</a:t>
            </a:r>
            <a:endParaRPr sz="1600">
              <a:latin typeface="Barlow"/>
              <a:ea typeface="Barlow"/>
              <a:cs typeface="Barlow"/>
              <a:sym typeface="Barlow"/>
            </a:endParaRPr>
          </a:p>
          <a:p>
            <a:pPr indent="-330200" lvl="0" marL="457200" rtl="0" algn="l">
              <a:lnSpc>
                <a:spcPct val="125000"/>
              </a:lnSpc>
              <a:spcBef>
                <a:spcPts val="0"/>
              </a:spcBef>
              <a:spcAft>
                <a:spcPts val="0"/>
              </a:spcAft>
              <a:buSzPts val="1600"/>
              <a:buFont typeface="Barlow"/>
              <a:buChar char="⮕"/>
            </a:pPr>
            <a:r>
              <a:rPr b="1" lang="en" sz="1600">
                <a:latin typeface="Barlow"/>
                <a:ea typeface="Barlow"/>
                <a:cs typeface="Barlow"/>
                <a:sym typeface="Barlow"/>
              </a:rPr>
              <a:t>Time Tracking</a:t>
            </a:r>
            <a:r>
              <a:rPr lang="en" sz="1600">
                <a:latin typeface="Barlow"/>
                <a:ea typeface="Barlow"/>
                <a:cs typeface="Barlow"/>
                <a:sym typeface="Barlow"/>
              </a:rPr>
              <a:t>: do you have a time-tracking tool? Time-sheets? Screen-time? A calendar tool? How can you work out how much time is being devoted to specific tasks?</a:t>
            </a:r>
            <a:endParaRPr sz="1600">
              <a:latin typeface="Barlow"/>
              <a:ea typeface="Barlow"/>
              <a:cs typeface="Barlow"/>
              <a:sym typeface="Barlow"/>
            </a:endParaRPr>
          </a:p>
          <a:p>
            <a:pPr indent="-330200" lvl="0" marL="457200" rtl="0" algn="l">
              <a:lnSpc>
                <a:spcPct val="125000"/>
              </a:lnSpc>
              <a:spcBef>
                <a:spcPts val="0"/>
              </a:spcBef>
              <a:spcAft>
                <a:spcPts val="0"/>
              </a:spcAft>
              <a:buSzPts val="1600"/>
              <a:buFont typeface="Barlow"/>
              <a:buChar char="⮕"/>
            </a:pPr>
            <a:r>
              <a:rPr b="1" lang="en" sz="1600">
                <a:latin typeface="Barlow"/>
                <a:ea typeface="Barlow"/>
                <a:cs typeface="Barlow"/>
                <a:sym typeface="Barlow"/>
              </a:rPr>
              <a:t>Share</a:t>
            </a:r>
            <a:r>
              <a:rPr lang="en" sz="1600">
                <a:latin typeface="Barlow"/>
                <a:ea typeface="Barlow"/>
                <a:cs typeface="Barlow"/>
                <a:sym typeface="Barlow"/>
              </a:rPr>
              <a:t>: which tasks does everyone consider tedious, repetitive, or overly time-consuming?</a:t>
            </a:r>
            <a:endParaRPr sz="1600">
              <a:latin typeface="Barlow"/>
              <a:ea typeface="Barlow"/>
              <a:cs typeface="Barlow"/>
              <a:sym typeface="Barlow"/>
            </a:endParaRPr>
          </a:p>
          <a:p>
            <a:pPr indent="-330200" lvl="0" marL="457200" rtl="0" algn="l">
              <a:lnSpc>
                <a:spcPct val="125000"/>
              </a:lnSpc>
              <a:spcBef>
                <a:spcPts val="0"/>
              </a:spcBef>
              <a:spcAft>
                <a:spcPts val="0"/>
              </a:spcAft>
              <a:buSzPts val="1600"/>
              <a:buFont typeface="Barlow"/>
              <a:buChar char="⮕"/>
            </a:pPr>
            <a:r>
              <a:rPr b="1" lang="en" sz="1600">
                <a:latin typeface="Barlow"/>
                <a:ea typeface="Barlow"/>
                <a:cs typeface="Barlow"/>
                <a:sym typeface="Barlow"/>
              </a:rPr>
              <a:t>Choose</a:t>
            </a:r>
            <a:r>
              <a:rPr lang="en" sz="1600">
                <a:latin typeface="Barlow"/>
                <a:ea typeface="Barlow"/>
                <a:cs typeface="Barlow"/>
                <a:sym typeface="Barlow"/>
              </a:rPr>
              <a:t>: one common task to</a:t>
            </a:r>
            <a:br>
              <a:rPr lang="en" sz="1600">
                <a:latin typeface="Barlow"/>
                <a:ea typeface="Barlow"/>
                <a:cs typeface="Barlow"/>
                <a:sym typeface="Barlow"/>
              </a:rPr>
            </a:br>
            <a:r>
              <a:rPr lang="en" sz="1600">
                <a:latin typeface="Barlow"/>
                <a:ea typeface="Barlow"/>
                <a:cs typeface="Barlow"/>
                <a:sym typeface="Barlow"/>
              </a:rPr>
              <a:t>automate.</a:t>
            </a:r>
            <a:endParaRPr sz="1600">
              <a:latin typeface="Barlow"/>
              <a:ea typeface="Barlow"/>
              <a:cs typeface="Barlow"/>
              <a:sym typeface="Barlow"/>
            </a:endParaRPr>
          </a:p>
        </p:txBody>
      </p:sp>
      <p:sp>
        <p:nvSpPr>
          <p:cNvPr id="204" name="Google Shape;204;p10"/>
          <p:cNvSpPr txBox="1"/>
          <p:nvPr>
            <p:ph idx="2" type="subTitle"/>
          </p:nvPr>
        </p:nvSpPr>
        <p:spPr>
          <a:xfrm>
            <a:off x="914400" y="962200"/>
            <a:ext cx="4461600" cy="316200"/>
          </a:xfrm>
          <a:prstGeom prst="rect">
            <a:avLst/>
          </a:prstGeom>
          <a:noFill/>
          <a:ln>
            <a:noFill/>
          </a:ln>
        </p:spPr>
        <p:txBody>
          <a:bodyPr anchorCtr="0" anchor="ctr" bIns="0" lIns="0" spcFirstLastPara="1" rIns="0" wrap="square" tIns="0">
            <a:noAutofit/>
          </a:bodyPr>
          <a:lstStyle/>
          <a:p>
            <a:pPr indent="0" lvl="0" marL="0" rtl="0" algn="l">
              <a:lnSpc>
                <a:spcPct val="115000"/>
              </a:lnSpc>
              <a:spcBef>
                <a:spcPts val="0"/>
              </a:spcBef>
              <a:spcAft>
                <a:spcPts val="1000"/>
              </a:spcAft>
              <a:buSzPts val="1800"/>
              <a:buNone/>
            </a:pPr>
            <a:r>
              <a:rPr lang="en" sz="2000"/>
              <a:t>BREAKOUT ROOM</a:t>
            </a:r>
            <a:endParaRPr sz="2000"/>
          </a:p>
        </p:txBody>
      </p:sp>
      <p:pic>
        <p:nvPicPr>
          <p:cNvPr id="205" name="Google Shape;205;p10"/>
          <p:cNvPicPr preferRelativeResize="0"/>
          <p:nvPr/>
        </p:nvPicPr>
        <p:blipFill rotWithShape="1">
          <a:blip r:embed="rId3">
            <a:alphaModFix/>
          </a:blip>
          <a:srcRect b="0" l="0" r="0" t="0"/>
          <a:stretch/>
        </p:blipFill>
        <p:spPr>
          <a:xfrm>
            <a:off x="4704425" y="3120576"/>
            <a:ext cx="3434250" cy="14054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1"/>
          <p:cNvSpPr txBox="1"/>
          <p:nvPr>
            <p:ph type="title"/>
          </p:nvPr>
        </p:nvSpPr>
        <p:spPr>
          <a:xfrm>
            <a:off x="1142150" y="457200"/>
            <a:ext cx="7544700" cy="41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t>Example Tasks</a:t>
            </a:r>
            <a:endParaRPr/>
          </a:p>
        </p:txBody>
      </p:sp>
      <p:sp>
        <p:nvSpPr>
          <p:cNvPr id="211" name="Google Shape;211;p11"/>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212" name="Google Shape;212;p11"/>
          <p:cNvSpPr/>
          <p:nvPr/>
        </p:nvSpPr>
        <p:spPr>
          <a:xfrm>
            <a:off x="1142275" y="1230226"/>
            <a:ext cx="1935600" cy="689100"/>
          </a:xfrm>
          <a:prstGeom prst="wedgeRectCallout">
            <a:avLst>
              <a:gd fmla="val -20833" name="adj1"/>
              <a:gd fmla="val 62500" name="adj2"/>
            </a:avLst>
          </a:prstGeom>
          <a:solidFill>
            <a:srgbClr val="E41F26"/>
          </a:solidFill>
          <a:ln>
            <a:noFill/>
          </a:ln>
        </p:spPr>
        <p:txBody>
          <a:bodyPr anchorCtr="0" anchor="ctr" bIns="91425" lIns="18287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FFFFFF"/>
                </a:solidFill>
                <a:latin typeface="Nunito Sans SemiBold"/>
                <a:ea typeface="Nunito Sans SemiBold"/>
                <a:cs typeface="Nunito Sans SemiBold"/>
                <a:sym typeface="Nunito Sans SemiBold"/>
              </a:rPr>
              <a:t>Data Entry</a:t>
            </a:r>
            <a:endParaRPr b="0" i="0" sz="1800" u="none" cap="none" strike="noStrike">
              <a:solidFill>
                <a:srgbClr val="000000"/>
              </a:solidFill>
              <a:latin typeface="Arial"/>
              <a:ea typeface="Arial"/>
              <a:cs typeface="Arial"/>
              <a:sym typeface="Arial"/>
            </a:endParaRPr>
          </a:p>
        </p:txBody>
      </p:sp>
      <p:sp>
        <p:nvSpPr>
          <p:cNvPr id="213" name="Google Shape;213;p11"/>
          <p:cNvSpPr/>
          <p:nvPr/>
        </p:nvSpPr>
        <p:spPr>
          <a:xfrm>
            <a:off x="3478800" y="1230247"/>
            <a:ext cx="2319600" cy="809400"/>
          </a:xfrm>
          <a:prstGeom prst="wedgeRectCallout">
            <a:avLst>
              <a:gd fmla="val -20833" name="adj1"/>
              <a:gd fmla="val 62500" name="adj2"/>
            </a:avLst>
          </a:prstGeom>
          <a:solidFill>
            <a:srgbClr val="3740B5"/>
          </a:solidFill>
          <a:ln>
            <a:noFill/>
          </a:ln>
        </p:spPr>
        <p:txBody>
          <a:bodyPr anchorCtr="0" anchor="ctr" bIns="91425" lIns="18287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FFFFFF"/>
                </a:solidFill>
                <a:latin typeface="Nunito Sans SemiBold"/>
                <a:ea typeface="Nunito Sans SemiBold"/>
                <a:cs typeface="Nunito Sans SemiBold"/>
                <a:sym typeface="Nunito Sans SemiBold"/>
              </a:rPr>
              <a:t>Scheduling</a:t>
            </a:r>
            <a:endParaRPr b="0" i="0" sz="1800" u="none" cap="none" strike="noStrike">
              <a:solidFill>
                <a:srgbClr val="000000"/>
              </a:solidFill>
              <a:latin typeface="Arial"/>
              <a:ea typeface="Arial"/>
              <a:cs typeface="Arial"/>
              <a:sym typeface="Arial"/>
            </a:endParaRPr>
          </a:p>
        </p:txBody>
      </p:sp>
      <p:sp>
        <p:nvSpPr>
          <p:cNvPr id="214" name="Google Shape;214;p11"/>
          <p:cNvSpPr/>
          <p:nvPr/>
        </p:nvSpPr>
        <p:spPr>
          <a:xfrm>
            <a:off x="6199292" y="1230238"/>
            <a:ext cx="2488012" cy="809373"/>
          </a:xfrm>
          <a:prstGeom prst="wedgeRectCallout">
            <a:avLst>
              <a:gd fmla="val -20833" name="adj1"/>
              <a:gd fmla="val 62500" name="adj2"/>
            </a:avLst>
          </a:prstGeom>
          <a:solidFill>
            <a:srgbClr val="222222"/>
          </a:solidFill>
          <a:ln>
            <a:noFill/>
          </a:ln>
        </p:spPr>
        <p:txBody>
          <a:bodyPr anchorCtr="0" anchor="ctr" bIns="91425" lIns="18287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FFFFFF"/>
                </a:solidFill>
                <a:latin typeface="Nunito Sans SemiBold"/>
                <a:ea typeface="Nunito Sans SemiBold"/>
                <a:cs typeface="Nunito Sans SemiBold"/>
                <a:sym typeface="Nunito Sans SemiBold"/>
              </a:rPr>
              <a:t>Team onboarding</a:t>
            </a:r>
            <a:endParaRPr b="0" i="0" sz="1800" u="none" cap="none" strike="noStrike">
              <a:solidFill>
                <a:srgbClr val="FFFFFF"/>
              </a:solidFill>
              <a:latin typeface="Arial"/>
              <a:ea typeface="Arial"/>
              <a:cs typeface="Arial"/>
              <a:sym typeface="Arial"/>
            </a:endParaRPr>
          </a:p>
        </p:txBody>
      </p:sp>
      <p:sp>
        <p:nvSpPr>
          <p:cNvPr id="215" name="Google Shape;215;p11"/>
          <p:cNvSpPr/>
          <p:nvPr/>
        </p:nvSpPr>
        <p:spPr>
          <a:xfrm>
            <a:off x="1142269" y="2300553"/>
            <a:ext cx="2174700" cy="1002900"/>
          </a:xfrm>
          <a:prstGeom prst="wedgeRectCallout">
            <a:avLst>
              <a:gd fmla="val -20833" name="adj1"/>
              <a:gd fmla="val 62500" name="adj2"/>
            </a:avLst>
          </a:prstGeom>
          <a:solidFill>
            <a:srgbClr val="01D068"/>
          </a:solidFill>
          <a:ln>
            <a:noFill/>
          </a:ln>
        </p:spPr>
        <p:txBody>
          <a:bodyPr anchorCtr="0" anchor="ctr" bIns="91425" lIns="18287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222222"/>
                </a:solidFill>
                <a:latin typeface="Nunito Sans SemiBold"/>
                <a:ea typeface="Nunito Sans SemiBold"/>
                <a:cs typeface="Nunito Sans SemiBold"/>
                <a:sym typeface="Nunito Sans SemiBold"/>
              </a:rPr>
              <a:t>Generating Reports</a:t>
            </a:r>
            <a:endParaRPr b="0" i="0" sz="1800" u="none" cap="none" strike="noStrike">
              <a:solidFill>
                <a:srgbClr val="222222"/>
              </a:solidFill>
              <a:latin typeface="Arial"/>
              <a:ea typeface="Arial"/>
              <a:cs typeface="Arial"/>
              <a:sym typeface="Arial"/>
            </a:endParaRPr>
          </a:p>
        </p:txBody>
      </p:sp>
      <p:sp>
        <p:nvSpPr>
          <p:cNvPr id="216" name="Google Shape;216;p11"/>
          <p:cNvSpPr/>
          <p:nvPr/>
        </p:nvSpPr>
        <p:spPr>
          <a:xfrm>
            <a:off x="2102425" y="3684674"/>
            <a:ext cx="2413800" cy="689100"/>
          </a:xfrm>
          <a:prstGeom prst="wedgeRectCallout">
            <a:avLst>
              <a:gd fmla="val -20302" name="adj1"/>
              <a:gd fmla="val 79256" name="adj2"/>
            </a:avLst>
          </a:prstGeom>
          <a:solidFill>
            <a:srgbClr val="3DBED4"/>
          </a:solidFill>
          <a:ln>
            <a:noFill/>
          </a:ln>
        </p:spPr>
        <p:txBody>
          <a:bodyPr anchorCtr="0" anchor="ctr" bIns="91425" lIns="18287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222222"/>
                </a:solidFill>
                <a:latin typeface="Nunito Sans SemiBold"/>
                <a:ea typeface="Nunito Sans SemiBold"/>
                <a:cs typeface="Nunito Sans SemiBold"/>
                <a:sym typeface="Nunito Sans SemiBold"/>
              </a:rPr>
              <a:t>Resume Screening</a:t>
            </a:r>
            <a:endParaRPr b="0" i="0" sz="1800" u="none" cap="none" strike="noStrike">
              <a:solidFill>
                <a:srgbClr val="222222"/>
              </a:solidFill>
              <a:latin typeface="Arial"/>
              <a:ea typeface="Arial"/>
              <a:cs typeface="Arial"/>
              <a:sym typeface="Arial"/>
            </a:endParaRPr>
          </a:p>
        </p:txBody>
      </p:sp>
      <p:sp>
        <p:nvSpPr>
          <p:cNvPr id="217" name="Google Shape;217;p11"/>
          <p:cNvSpPr/>
          <p:nvPr/>
        </p:nvSpPr>
        <p:spPr>
          <a:xfrm>
            <a:off x="5984026" y="2397300"/>
            <a:ext cx="2703000" cy="809400"/>
          </a:xfrm>
          <a:prstGeom prst="wedgeRectCallout">
            <a:avLst>
              <a:gd fmla="val -20833" name="adj1"/>
              <a:gd fmla="val 62500" name="adj2"/>
            </a:avLst>
          </a:prstGeom>
          <a:solidFill>
            <a:srgbClr val="FFCD34"/>
          </a:solidFill>
          <a:ln>
            <a:noFill/>
          </a:ln>
        </p:spPr>
        <p:txBody>
          <a:bodyPr anchorCtr="0" anchor="ctr" bIns="91425" lIns="18287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222222"/>
                </a:solidFill>
                <a:latin typeface="Nunito Sans SemiBold"/>
                <a:ea typeface="Nunito Sans SemiBold"/>
                <a:cs typeface="Nunito Sans SemiBold"/>
                <a:sym typeface="Nunito Sans SemiBold"/>
              </a:rPr>
              <a:t>Responding to basic customer inquiries.</a:t>
            </a:r>
            <a:endParaRPr b="0" i="0" sz="1800" u="none" cap="none" strike="noStrike">
              <a:solidFill>
                <a:srgbClr val="222222"/>
              </a:solidFill>
              <a:latin typeface="Arial"/>
              <a:ea typeface="Arial"/>
              <a:cs typeface="Arial"/>
              <a:sym typeface="Arial"/>
            </a:endParaRPr>
          </a:p>
        </p:txBody>
      </p:sp>
      <p:sp>
        <p:nvSpPr>
          <p:cNvPr id="218" name="Google Shape;218;p11"/>
          <p:cNvSpPr/>
          <p:nvPr/>
        </p:nvSpPr>
        <p:spPr>
          <a:xfrm>
            <a:off x="6611277" y="3545625"/>
            <a:ext cx="2076000" cy="809400"/>
          </a:xfrm>
          <a:prstGeom prst="wedgeRectCallout">
            <a:avLst>
              <a:gd fmla="val -20833" name="adj1"/>
              <a:gd fmla="val 62500" name="adj2"/>
            </a:avLst>
          </a:prstGeom>
          <a:solidFill>
            <a:srgbClr val="FE6C3B"/>
          </a:solidFill>
          <a:ln>
            <a:noFill/>
          </a:ln>
        </p:spPr>
        <p:txBody>
          <a:bodyPr anchorCtr="0" anchor="ctr" bIns="91425" lIns="18287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222222"/>
                </a:solidFill>
                <a:latin typeface="Nunito Sans SemiBold"/>
                <a:ea typeface="Nunito Sans SemiBold"/>
                <a:cs typeface="Nunito Sans SemiBold"/>
                <a:sym typeface="Nunito Sans SemiBold"/>
              </a:rPr>
              <a:t>Time-Tracking</a:t>
            </a:r>
            <a:endParaRPr b="0" i="0" sz="1800" u="none" cap="none" strike="noStrike">
              <a:solidFill>
                <a:srgbClr val="222222"/>
              </a:solidFill>
              <a:latin typeface="Arial"/>
              <a:ea typeface="Arial"/>
              <a:cs typeface="Arial"/>
              <a:sym typeface="Arial"/>
            </a:endParaRPr>
          </a:p>
        </p:txBody>
      </p:sp>
      <p:sp>
        <p:nvSpPr>
          <p:cNvPr id="219" name="Google Shape;219;p11"/>
          <p:cNvSpPr/>
          <p:nvPr/>
        </p:nvSpPr>
        <p:spPr>
          <a:xfrm>
            <a:off x="3612502" y="2457463"/>
            <a:ext cx="2076000" cy="809400"/>
          </a:xfrm>
          <a:prstGeom prst="wedgeRectCallout">
            <a:avLst>
              <a:gd fmla="val -20833" name="adj1"/>
              <a:gd fmla="val 62500" name="adj2"/>
            </a:avLst>
          </a:prstGeom>
          <a:solidFill>
            <a:srgbClr val="FE6C3B"/>
          </a:solidFill>
          <a:ln>
            <a:noFill/>
          </a:ln>
        </p:spPr>
        <p:txBody>
          <a:bodyPr anchorCtr="0" anchor="ctr" bIns="91425" lIns="18287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222222"/>
                </a:solidFill>
                <a:latin typeface="Nunito Sans SemiBold"/>
                <a:ea typeface="Nunito Sans SemiBold"/>
                <a:cs typeface="Nunito Sans SemiBold"/>
                <a:sym typeface="Nunito Sans SemiBold"/>
              </a:rPr>
              <a:t>Order Processing</a:t>
            </a:r>
            <a:endParaRPr b="0" i="0" sz="1800" u="none" cap="none" strike="noStrike">
              <a:solidFill>
                <a:srgbClr val="222222"/>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23" name="Shape 223"/>
        <p:cNvGrpSpPr/>
        <p:nvPr/>
      </p:nvGrpSpPr>
      <p:grpSpPr>
        <a:xfrm>
          <a:off x="0" y="0"/>
          <a:ext cx="0" cy="0"/>
          <a:chOff x="0" y="0"/>
          <a:chExt cx="0" cy="0"/>
        </a:xfrm>
      </p:grpSpPr>
      <p:sp>
        <p:nvSpPr>
          <p:cNvPr id="224" name="Google Shape;224;p12"/>
          <p:cNvSpPr/>
          <p:nvPr/>
        </p:nvSpPr>
        <p:spPr>
          <a:xfrm>
            <a:off x="1142147" y="1048277"/>
            <a:ext cx="3667200" cy="1609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chemeClr val="dk1"/>
                </a:solidFill>
                <a:latin typeface="Nunito Sans"/>
                <a:ea typeface="Nunito Sans"/>
                <a:cs typeface="Nunito Sans"/>
                <a:sym typeface="Nunito Sans"/>
              </a:rPr>
              <a:t>💬 Create Reusable LLM Prompts</a:t>
            </a:r>
            <a:endParaRPr b="1" i="0" sz="1800" u="none" cap="none" strike="noStrike">
              <a:solidFill>
                <a:schemeClr val="dk1"/>
              </a:solidFill>
              <a:latin typeface="Nunito Sans"/>
              <a:ea typeface="Nunito Sans"/>
              <a:cs typeface="Nunito Sans"/>
              <a:sym typeface="Nunito Sans"/>
            </a:endParaRPr>
          </a:p>
          <a:p>
            <a:pPr indent="0" lvl="0" marL="0" marR="0" rtl="0" algn="ctr">
              <a:lnSpc>
                <a:spcPct val="100000"/>
              </a:lnSpc>
              <a:spcBef>
                <a:spcPts val="1000"/>
              </a:spcBef>
              <a:spcAft>
                <a:spcPts val="0"/>
              </a:spcAft>
              <a:buClr>
                <a:srgbClr val="000000"/>
              </a:buClr>
              <a:buSzPts val="1800"/>
              <a:buFont typeface="Arial"/>
              <a:buNone/>
            </a:pPr>
            <a:r>
              <a:rPr b="0" i="0" lang="en" sz="1800" u="none" cap="none" strike="noStrike">
                <a:solidFill>
                  <a:schemeClr val="dk1"/>
                </a:solidFill>
                <a:latin typeface="Nunito Sans"/>
                <a:ea typeface="Nunito Sans"/>
                <a:cs typeface="Nunito Sans"/>
                <a:sym typeface="Nunito Sans"/>
              </a:rPr>
              <a:t>To tackle repetitive tasks in the chat interface.</a:t>
            </a:r>
            <a:endParaRPr b="1" i="0" sz="1800" u="none" cap="none" strike="noStrike">
              <a:solidFill>
                <a:schemeClr val="dk1"/>
              </a:solidFill>
              <a:latin typeface="Nunito Sans"/>
              <a:ea typeface="Nunito Sans"/>
              <a:cs typeface="Nunito Sans"/>
              <a:sym typeface="Nunito Sans"/>
            </a:endParaRPr>
          </a:p>
        </p:txBody>
      </p:sp>
      <p:sp>
        <p:nvSpPr>
          <p:cNvPr id="225" name="Google Shape;225;p12"/>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226" name="Google Shape;226;p12"/>
          <p:cNvSpPr txBox="1"/>
          <p:nvPr>
            <p:ph type="title"/>
          </p:nvPr>
        </p:nvSpPr>
        <p:spPr>
          <a:xfrm>
            <a:off x="1142150" y="457200"/>
            <a:ext cx="7544700" cy="41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t>How Can We Use LLMs for Automation?</a:t>
            </a:r>
            <a:endParaRPr/>
          </a:p>
        </p:txBody>
      </p:sp>
      <p:sp>
        <p:nvSpPr>
          <p:cNvPr id="227" name="Google Shape;227;p12"/>
          <p:cNvSpPr/>
          <p:nvPr/>
        </p:nvSpPr>
        <p:spPr>
          <a:xfrm>
            <a:off x="1142194" y="2838150"/>
            <a:ext cx="3667200" cy="1609200"/>
          </a:xfrm>
          <a:prstGeom prst="rect">
            <a:avLst/>
          </a:prstGeom>
          <a:solidFill>
            <a:srgbClr val="E41F2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Nunito Sans"/>
                <a:ea typeface="Nunito Sans"/>
                <a:cs typeface="Nunito Sans"/>
                <a:sym typeface="Nunito Sans"/>
              </a:rPr>
              <a:t>👩🏽‍💻 Use LLMs to Generate Code</a:t>
            </a:r>
            <a:endParaRPr b="1" i="0" sz="18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1000"/>
              </a:spcBef>
              <a:spcAft>
                <a:spcPts val="0"/>
              </a:spcAft>
              <a:buClr>
                <a:srgbClr val="000000"/>
              </a:buClr>
              <a:buSzPts val="1800"/>
              <a:buFont typeface="Arial"/>
              <a:buNone/>
            </a:pPr>
            <a:r>
              <a:rPr b="0" i="0" lang="en" sz="1800" u="none" cap="none" strike="noStrike">
                <a:solidFill>
                  <a:srgbClr val="FFFFFF"/>
                </a:solidFill>
                <a:latin typeface="Nunito Sans"/>
                <a:ea typeface="Nunito Sans"/>
                <a:cs typeface="Nunito Sans"/>
                <a:sym typeface="Nunito Sans"/>
              </a:rPr>
              <a:t>To tackle repetitive tasks</a:t>
            </a:r>
            <a:br>
              <a:rPr b="0" i="0" lang="en" sz="1800" u="none" cap="none" strike="noStrike">
                <a:solidFill>
                  <a:srgbClr val="FFFFFF"/>
                </a:solidFill>
                <a:latin typeface="Nunito Sans"/>
                <a:ea typeface="Nunito Sans"/>
                <a:cs typeface="Nunito Sans"/>
                <a:sym typeface="Nunito Sans"/>
              </a:rPr>
            </a:br>
            <a:r>
              <a:rPr b="0" i="0" lang="en" sz="1800" u="none" cap="none" strike="noStrike">
                <a:solidFill>
                  <a:srgbClr val="FFFFFF"/>
                </a:solidFill>
                <a:latin typeface="Nunito Sans"/>
                <a:ea typeface="Nunito Sans"/>
                <a:cs typeface="Nunito Sans"/>
                <a:sym typeface="Nunito Sans"/>
              </a:rPr>
              <a:t>on device or in the Cloud.</a:t>
            </a:r>
            <a:endParaRPr b="0" i="0" sz="1800" u="none" cap="none" strike="noStrike">
              <a:solidFill>
                <a:srgbClr val="FFFFFF"/>
              </a:solidFill>
              <a:latin typeface="Nunito Sans"/>
              <a:ea typeface="Nunito Sans"/>
              <a:cs typeface="Nunito Sans"/>
              <a:sym typeface="Nunito Sans"/>
            </a:endParaRPr>
          </a:p>
        </p:txBody>
      </p:sp>
      <p:sp>
        <p:nvSpPr>
          <p:cNvPr id="228" name="Google Shape;228;p12"/>
          <p:cNvSpPr/>
          <p:nvPr/>
        </p:nvSpPr>
        <p:spPr>
          <a:xfrm>
            <a:off x="5019498" y="1048275"/>
            <a:ext cx="3667329" cy="1609232"/>
          </a:xfrm>
          <a:prstGeom prst="rect">
            <a:avLst/>
          </a:prstGeom>
          <a:solidFill>
            <a:srgbClr val="3740B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222222"/>
              </a:buClr>
              <a:buSzPts val="1100"/>
              <a:buFont typeface="Arial"/>
              <a:buNone/>
            </a:pPr>
            <a:r>
              <a:rPr b="1" i="0" lang="en" sz="1800" u="none" cap="none" strike="noStrike">
                <a:solidFill>
                  <a:srgbClr val="FFFFFF"/>
                </a:solidFill>
                <a:latin typeface="Nunito Sans"/>
                <a:ea typeface="Nunito Sans"/>
                <a:cs typeface="Nunito Sans"/>
                <a:sym typeface="Nunito Sans"/>
              </a:rPr>
              <a:t>🦾 Build LLM into</a:t>
            </a:r>
            <a:br>
              <a:rPr b="1" i="0" lang="en" sz="1800" u="none" cap="none" strike="noStrike">
                <a:solidFill>
                  <a:srgbClr val="FFFFFF"/>
                </a:solidFill>
                <a:latin typeface="Nunito Sans"/>
                <a:ea typeface="Nunito Sans"/>
                <a:cs typeface="Nunito Sans"/>
                <a:sym typeface="Nunito Sans"/>
              </a:rPr>
            </a:br>
            <a:r>
              <a:rPr b="1" i="0" lang="en" sz="1800" u="none" cap="none" strike="noStrike">
                <a:solidFill>
                  <a:srgbClr val="FFFFFF"/>
                </a:solidFill>
                <a:latin typeface="Nunito Sans"/>
                <a:ea typeface="Nunito Sans"/>
                <a:cs typeface="Nunito Sans"/>
                <a:sym typeface="Nunito Sans"/>
              </a:rPr>
              <a:t>Automation Tools</a:t>
            </a:r>
            <a:endParaRPr b="1" i="0" sz="18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1000"/>
              </a:spcBef>
              <a:spcAft>
                <a:spcPts val="0"/>
              </a:spcAft>
              <a:buClr>
                <a:srgbClr val="222222"/>
              </a:buClr>
              <a:buSzPts val="1100"/>
              <a:buFont typeface="Arial"/>
              <a:buNone/>
            </a:pPr>
            <a:r>
              <a:rPr b="0" i="0" lang="en" sz="1800" u="none" cap="none" strike="noStrike">
                <a:solidFill>
                  <a:srgbClr val="FFFFFF"/>
                </a:solidFill>
                <a:latin typeface="Nunito Sans"/>
                <a:ea typeface="Nunito Sans"/>
                <a:cs typeface="Nunito Sans"/>
                <a:sym typeface="Nunito Sans"/>
              </a:rPr>
              <a:t>Using No-code Tools.</a:t>
            </a:r>
            <a:endParaRPr b="0" i="0" sz="1800" u="none" cap="none" strike="noStrike">
              <a:solidFill>
                <a:srgbClr val="FFFFFF"/>
              </a:solidFill>
              <a:latin typeface="Nunito Sans"/>
              <a:ea typeface="Nunito Sans"/>
              <a:cs typeface="Nunito Sans"/>
              <a:sym typeface="Nunito Sans"/>
            </a:endParaRPr>
          </a:p>
        </p:txBody>
      </p:sp>
      <p:sp>
        <p:nvSpPr>
          <p:cNvPr id="229" name="Google Shape;229;p12"/>
          <p:cNvSpPr/>
          <p:nvPr/>
        </p:nvSpPr>
        <p:spPr>
          <a:xfrm>
            <a:off x="5019498" y="2838118"/>
            <a:ext cx="3667200" cy="1609200"/>
          </a:xfrm>
          <a:prstGeom prst="rect">
            <a:avLst/>
          </a:prstGeom>
          <a:solidFill>
            <a:srgbClr val="22222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chemeClr val="lt1"/>
                </a:solidFill>
                <a:latin typeface="Nunito Sans"/>
                <a:ea typeface="Nunito Sans"/>
                <a:cs typeface="Nunito Sans"/>
                <a:sym typeface="Nunito Sans"/>
              </a:rPr>
              <a:t>🗄️ Create LLM-powered Business Apps</a:t>
            </a:r>
            <a:endParaRPr b="1" i="0" sz="1800" u="none" cap="none" strike="noStrike">
              <a:solidFill>
                <a:schemeClr val="lt1"/>
              </a:solidFill>
              <a:latin typeface="Nunito Sans"/>
              <a:ea typeface="Nunito Sans"/>
              <a:cs typeface="Nunito Sans"/>
              <a:sym typeface="Nunito Sans"/>
            </a:endParaRPr>
          </a:p>
          <a:p>
            <a:pPr indent="0" lvl="0" marL="0" marR="0" rtl="0" algn="ctr">
              <a:lnSpc>
                <a:spcPct val="100000"/>
              </a:lnSpc>
              <a:spcBef>
                <a:spcPts val="1000"/>
              </a:spcBef>
              <a:spcAft>
                <a:spcPts val="0"/>
              </a:spcAft>
              <a:buClr>
                <a:srgbClr val="000000"/>
              </a:buClr>
              <a:buSzPts val="1800"/>
              <a:buFont typeface="Arial"/>
              <a:buNone/>
            </a:pPr>
            <a:r>
              <a:rPr b="0" i="0" lang="en" sz="1800" u="none" cap="none" strike="noStrike">
                <a:solidFill>
                  <a:schemeClr val="lt1"/>
                </a:solidFill>
                <a:latin typeface="Nunito Sans"/>
                <a:ea typeface="Nunito Sans"/>
                <a:cs typeface="Nunito Sans"/>
                <a:sym typeface="Nunito Sans"/>
              </a:rPr>
              <a:t>Created by internal developers.</a:t>
            </a:r>
            <a:endParaRPr b="1" i="0" sz="1800" u="none" cap="none" strike="noStrike">
              <a:solidFill>
                <a:srgbClr val="FFFFFF"/>
              </a:solidFill>
              <a:latin typeface="Nunito Sans"/>
              <a:ea typeface="Nunito Sans"/>
              <a:cs typeface="Nunito Sans"/>
              <a:sym typeface="Nunito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3" name="Shape 233"/>
        <p:cNvGrpSpPr/>
        <p:nvPr/>
      </p:nvGrpSpPr>
      <p:grpSpPr>
        <a:xfrm>
          <a:off x="0" y="0"/>
          <a:ext cx="0" cy="0"/>
          <a:chOff x="0" y="0"/>
          <a:chExt cx="0" cy="0"/>
        </a:xfrm>
      </p:grpSpPr>
      <p:sp>
        <p:nvSpPr>
          <p:cNvPr id="234" name="Google Shape;234;p13"/>
          <p:cNvSpPr/>
          <p:nvPr/>
        </p:nvSpPr>
        <p:spPr>
          <a:xfrm>
            <a:off x="1142147" y="1048277"/>
            <a:ext cx="3667200" cy="1609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chemeClr val="lt1"/>
                </a:solidFill>
                <a:latin typeface="Nunito Sans"/>
                <a:ea typeface="Nunito Sans"/>
                <a:cs typeface="Nunito Sans"/>
                <a:sym typeface="Nunito Sans"/>
              </a:rPr>
              <a:t>💬 Create Reusable LLM Prompts</a:t>
            </a:r>
            <a:endParaRPr b="1" i="0" sz="1800" u="none" cap="none" strike="noStrike">
              <a:solidFill>
                <a:schemeClr val="lt1"/>
              </a:solidFill>
              <a:latin typeface="Nunito Sans"/>
              <a:ea typeface="Nunito Sans"/>
              <a:cs typeface="Nunito Sans"/>
              <a:sym typeface="Nunito Sans"/>
            </a:endParaRPr>
          </a:p>
          <a:p>
            <a:pPr indent="0" lvl="0" marL="0" marR="0" rtl="0" algn="ctr">
              <a:lnSpc>
                <a:spcPct val="100000"/>
              </a:lnSpc>
              <a:spcBef>
                <a:spcPts val="1000"/>
              </a:spcBef>
              <a:spcAft>
                <a:spcPts val="0"/>
              </a:spcAft>
              <a:buClr>
                <a:srgbClr val="000000"/>
              </a:buClr>
              <a:buSzPts val="1800"/>
              <a:buFont typeface="Arial"/>
              <a:buNone/>
            </a:pPr>
            <a:r>
              <a:rPr b="0" i="0" lang="en" sz="1800" u="none" cap="none" strike="noStrike">
                <a:solidFill>
                  <a:schemeClr val="lt1"/>
                </a:solidFill>
                <a:latin typeface="Nunito Sans"/>
                <a:ea typeface="Nunito Sans"/>
                <a:cs typeface="Nunito Sans"/>
                <a:sym typeface="Nunito Sans"/>
              </a:rPr>
              <a:t>To tackle repetitive tasks in the chat interface.</a:t>
            </a:r>
            <a:endParaRPr b="1" i="0" sz="1800" u="none" cap="none" strike="noStrike">
              <a:solidFill>
                <a:srgbClr val="000000"/>
              </a:solidFill>
              <a:latin typeface="Nunito Sans"/>
              <a:ea typeface="Nunito Sans"/>
              <a:cs typeface="Nunito Sans"/>
              <a:sym typeface="Nunito Sans"/>
            </a:endParaRPr>
          </a:p>
        </p:txBody>
      </p:sp>
      <p:sp>
        <p:nvSpPr>
          <p:cNvPr id="235" name="Google Shape;235;p13"/>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236" name="Google Shape;236;p13"/>
          <p:cNvSpPr txBox="1"/>
          <p:nvPr>
            <p:ph type="title"/>
          </p:nvPr>
        </p:nvSpPr>
        <p:spPr>
          <a:xfrm>
            <a:off x="1142150" y="457200"/>
            <a:ext cx="7544700" cy="41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t>Let’s Focus on the First 3:</a:t>
            </a:r>
            <a:endParaRPr/>
          </a:p>
        </p:txBody>
      </p:sp>
      <p:sp>
        <p:nvSpPr>
          <p:cNvPr id="237" name="Google Shape;237;p13"/>
          <p:cNvSpPr/>
          <p:nvPr/>
        </p:nvSpPr>
        <p:spPr>
          <a:xfrm>
            <a:off x="1142144" y="2838150"/>
            <a:ext cx="3667200" cy="1609200"/>
          </a:xfrm>
          <a:prstGeom prst="rect">
            <a:avLst/>
          </a:prstGeom>
          <a:solidFill>
            <a:srgbClr val="E41F26"/>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rgbClr val="FFFFFF"/>
                </a:solidFill>
                <a:latin typeface="Nunito Sans"/>
                <a:ea typeface="Nunito Sans"/>
                <a:cs typeface="Nunito Sans"/>
                <a:sym typeface="Nunito Sans"/>
              </a:rPr>
              <a:t>👩🏽‍💻 Use LLMs to Generate Code</a:t>
            </a:r>
            <a:endParaRPr b="1" i="0" sz="18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1000"/>
              </a:spcBef>
              <a:spcAft>
                <a:spcPts val="0"/>
              </a:spcAft>
              <a:buClr>
                <a:srgbClr val="000000"/>
              </a:buClr>
              <a:buSzPts val="1800"/>
              <a:buFont typeface="Arial"/>
              <a:buNone/>
            </a:pPr>
            <a:r>
              <a:rPr b="0" i="0" lang="en" sz="1800" u="none" cap="none" strike="noStrike">
                <a:solidFill>
                  <a:srgbClr val="FFFFFF"/>
                </a:solidFill>
                <a:latin typeface="Nunito Sans"/>
                <a:ea typeface="Nunito Sans"/>
                <a:cs typeface="Nunito Sans"/>
                <a:sym typeface="Nunito Sans"/>
              </a:rPr>
              <a:t>To tackle repetitive tasks</a:t>
            </a:r>
            <a:br>
              <a:rPr b="0" i="0" lang="en" sz="1800" u="none" cap="none" strike="noStrike">
                <a:solidFill>
                  <a:srgbClr val="FFFFFF"/>
                </a:solidFill>
                <a:latin typeface="Nunito Sans"/>
                <a:ea typeface="Nunito Sans"/>
                <a:cs typeface="Nunito Sans"/>
                <a:sym typeface="Nunito Sans"/>
              </a:rPr>
            </a:br>
            <a:r>
              <a:rPr b="0" i="0" lang="en" sz="1800" u="none" cap="none" strike="noStrike">
                <a:solidFill>
                  <a:srgbClr val="FFFFFF"/>
                </a:solidFill>
                <a:latin typeface="Nunito Sans"/>
                <a:ea typeface="Nunito Sans"/>
                <a:cs typeface="Nunito Sans"/>
                <a:sym typeface="Nunito Sans"/>
              </a:rPr>
              <a:t>on device or in the Cloud.</a:t>
            </a:r>
            <a:endParaRPr b="0" i="0" sz="1800" u="none" cap="none" strike="noStrike">
              <a:solidFill>
                <a:srgbClr val="FFFFFF"/>
              </a:solidFill>
              <a:latin typeface="Nunito Sans"/>
              <a:ea typeface="Nunito Sans"/>
              <a:cs typeface="Nunito Sans"/>
              <a:sym typeface="Nunito Sans"/>
            </a:endParaRPr>
          </a:p>
        </p:txBody>
      </p:sp>
      <p:sp>
        <p:nvSpPr>
          <p:cNvPr id="238" name="Google Shape;238;p13"/>
          <p:cNvSpPr/>
          <p:nvPr/>
        </p:nvSpPr>
        <p:spPr>
          <a:xfrm>
            <a:off x="5019498" y="1048275"/>
            <a:ext cx="3667329" cy="1609232"/>
          </a:xfrm>
          <a:prstGeom prst="rect">
            <a:avLst/>
          </a:prstGeom>
          <a:solidFill>
            <a:srgbClr val="3740B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222222"/>
              </a:buClr>
              <a:buSzPts val="1100"/>
              <a:buFont typeface="Arial"/>
              <a:buNone/>
            </a:pPr>
            <a:r>
              <a:rPr b="1" i="0" lang="en" sz="1800" u="none" cap="none" strike="noStrike">
                <a:solidFill>
                  <a:srgbClr val="FFFFFF"/>
                </a:solidFill>
                <a:latin typeface="Nunito Sans"/>
                <a:ea typeface="Nunito Sans"/>
                <a:cs typeface="Nunito Sans"/>
                <a:sym typeface="Nunito Sans"/>
              </a:rPr>
              <a:t>🦾 Build LLM into</a:t>
            </a:r>
            <a:br>
              <a:rPr b="1" i="0" lang="en" sz="1800" u="none" cap="none" strike="noStrike">
                <a:solidFill>
                  <a:srgbClr val="FFFFFF"/>
                </a:solidFill>
                <a:latin typeface="Nunito Sans"/>
                <a:ea typeface="Nunito Sans"/>
                <a:cs typeface="Nunito Sans"/>
                <a:sym typeface="Nunito Sans"/>
              </a:rPr>
            </a:br>
            <a:r>
              <a:rPr b="1" i="0" lang="en" sz="1800" u="none" cap="none" strike="noStrike">
                <a:solidFill>
                  <a:srgbClr val="FFFFFF"/>
                </a:solidFill>
                <a:latin typeface="Nunito Sans"/>
                <a:ea typeface="Nunito Sans"/>
                <a:cs typeface="Nunito Sans"/>
                <a:sym typeface="Nunito Sans"/>
              </a:rPr>
              <a:t>Automation Tools</a:t>
            </a:r>
            <a:endParaRPr b="1" i="0" sz="1800" u="none" cap="none" strike="noStrike">
              <a:solidFill>
                <a:srgbClr val="FFFFFF"/>
              </a:solidFill>
              <a:latin typeface="Nunito Sans"/>
              <a:ea typeface="Nunito Sans"/>
              <a:cs typeface="Nunito Sans"/>
              <a:sym typeface="Nunito Sans"/>
            </a:endParaRPr>
          </a:p>
          <a:p>
            <a:pPr indent="0" lvl="0" marL="0" marR="0" rtl="0" algn="ctr">
              <a:lnSpc>
                <a:spcPct val="100000"/>
              </a:lnSpc>
              <a:spcBef>
                <a:spcPts val="1000"/>
              </a:spcBef>
              <a:spcAft>
                <a:spcPts val="0"/>
              </a:spcAft>
              <a:buClr>
                <a:srgbClr val="222222"/>
              </a:buClr>
              <a:buSzPts val="1100"/>
              <a:buFont typeface="Arial"/>
              <a:buNone/>
            </a:pPr>
            <a:r>
              <a:rPr b="0" i="0" lang="en" sz="1800" u="none" cap="none" strike="noStrike">
                <a:solidFill>
                  <a:srgbClr val="FFFFFF"/>
                </a:solidFill>
                <a:latin typeface="Nunito Sans"/>
                <a:ea typeface="Nunito Sans"/>
                <a:cs typeface="Nunito Sans"/>
                <a:sym typeface="Nunito Sans"/>
              </a:rPr>
              <a:t>Using No-code Tools.</a:t>
            </a:r>
            <a:endParaRPr b="0" i="0" sz="1800" u="none" cap="none" strike="noStrike">
              <a:solidFill>
                <a:srgbClr val="FFFFFF"/>
              </a:solidFill>
              <a:latin typeface="Nunito Sans"/>
              <a:ea typeface="Nunito Sans"/>
              <a:cs typeface="Nunito Sans"/>
              <a:sym typeface="Nunito Sans"/>
            </a:endParaRPr>
          </a:p>
        </p:txBody>
      </p:sp>
      <p:sp>
        <p:nvSpPr>
          <p:cNvPr id="239" name="Google Shape;239;p13"/>
          <p:cNvSpPr/>
          <p:nvPr/>
        </p:nvSpPr>
        <p:spPr>
          <a:xfrm>
            <a:off x="5019498" y="2838118"/>
            <a:ext cx="3667200" cy="1609200"/>
          </a:xfrm>
          <a:prstGeom prst="rect">
            <a:avLst/>
          </a:prstGeom>
          <a:solidFill>
            <a:srgbClr val="22222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i="0" lang="en" sz="1800" u="none" cap="none" strike="noStrike">
                <a:solidFill>
                  <a:schemeClr val="lt1"/>
                </a:solidFill>
                <a:latin typeface="Nunito Sans"/>
                <a:ea typeface="Nunito Sans"/>
                <a:cs typeface="Nunito Sans"/>
                <a:sym typeface="Nunito Sans"/>
              </a:rPr>
              <a:t>🗄️ Create LLM-powered Business Apps</a:t>
            </a:r>
            <a:endParaRPr b="1" i="0" sz="1800" u="none" cap="none" strike="noStrike">
              <a:solidFill>
                <a:schemeClr val="lt1"/>
              </a:solidFill>
              <a:latin typeface="Nunito Sans"/>
              <a:ea typeface="Nunito Sans"/>
              <a:cs typeface="Nunito Sans"/>
              <a:sym typeface="Nunito Sans"/>
            </a:endParaRPr>
          </a:p>
          <a:p>
            <a:pPr indent="0" lvl="0" marL="0" marR="0" rtl="0" algn="ctr">
              <a:lnSpc>
                <a:spcPct val="100000"/>
              </a:lnSpc>
              <a:spcBef>
                <a:spcPts val="1000"/>
              </a:spcBef>
              <a:spcAft>
                <a:spcPts val="0"/>
              </a:spcAft>
              <a:buClr>
                <a:srgbClr val="000000"/>
              </a:buClr>
              <a:buSzPts val="1800"/>
              <a:buFont typeface="Arial"/>
              <a:buNone/>
            </a:pPr>
            <a:r>
              <a:rPr b="0" i="0" lang="en" sz="1800" u="none" cap="none" strike="noStrike">
                <a:solidFill>
                  <a:schemeClr val="lt1"/>
                </a:solidFill>
                <a:latin typeface="Nunito Sans"/>
                <a:ea typeface="Nunito Sans"/>
                <a:cs typeface="Nunito Sans"/>
                <a:sym typeface="Nunito Sans"/>
              </a:rPr>
              <a:t>Created by internal developers.</a:t>
            </a:r>
            <a:endParaRPr b="1" i="0" sz="1800" u="none" cap="none" strike="noStrike">
              <a:solidFill>
                <a:srgbClr val="FFFFFF"/>
              </a:solidFill>
              <a:latin typeface="Nunito Sans"/>
              <a:ea typeface="Nunito Sans"/>
              <a:cs typeface="Nunito Sans"/>
              <a:sym typeface="Nunito Sans"/>
            </a:endParaRPr>
          </a:p>
        </p:txBody>
      </p:sp>
      <p:sp>
        <p:nvSpPr>
          <p:cNvPr id="240" name="Google Shape;240;p13"/>
          <p:cNvSpPr/>
          <p:nvPr/>
        </p:nvSpPr>
        <p:spPr>
          <a:xfrm>
            <a:off x="5019500" y="2838175"/>
            <a:ext cx="3667200" cy="1609200"/>
          </a:xfrm>
          <a:prstGeom prst="rect">
            <a:avLst/>
          </a:prstGeom>
          <a:solidFill>
            <a:srgbClr val="EFEFEF">
              <a:alpha val="75686"/>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4"/>
          <p:cNvSpPr txBox="1"/>
          <p:nvPr>
            <p:ph type="ctrTitle"/>
          </p:nvPr>
        </p:nvSpPr>
        <p:spPr>
          <a:xfrm>
            <a:off x="1028700" y="3520150"/>
            <a:ext cx="6174600" cy="5541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4000"/>
              <a:buNone/>
            </a:pPr>
            <a:r>
              <a:rPr lang="en"/>
              <a:t>Create a Reusable Prompt</a:t>
            </a:r>
            <a:endParaRPr>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15"/>
          <p:cNvSpPr txBox="1"/>
          <p:nvPr>
            <p:ph type="title"/>
          </p:nvPr>
        </p:nvSpPr>
        <p:spPr>
          <a:xfrm>
            <a:off x="1142150" y="457200"/>
            <a:ext cx="6175500" cy="41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t>Create a Reusable Prompt</a:t>
            </a:r>
            <a:endParaRPr/>
          </a:p>
        </p:txBody>
      </p:sp>
      <p:sp>
        <p:nvSpPr>
          <p:cNvPr id="251" name="Google Shape;251;p15"/>
          <p:cNvSpPr/>
          <p:nvPr/>
        </p:nvSpPr>
        <p:spPr>
          <a:xfrm>
            <a:off x="5945400" y="1149725"/>
            <a:ext cx="2741400" cy="31938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15"/>
          <p:cNvSpPr txBox="1"/>
          <p:nvPr>
            <p:ph type="title"/>
          </p:nvPr>
        </p:nvSpPr>
        <p:spPr>
          <a:xfrm>
            <a:off x="6085304" y="1307225"/>
            <a:ext cx="2427600" cy="2460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sz="1800">
                <a:latin typeface="Barlow"/>
                <a:ea typeface="Barlow"/>
                <a:cs typeface="Barlow"/>
                <a:sym typeface="Barlow"/>
              </a:rPr>
              <a:t>Task Example: </a:t>
            </a:r>
            <a:endParaRPr sz="1800">
              <a:latin typeface="Barlow"/>
              <a:ea typeface="Barlow"/>
              <a:cs typeface="Barlow"/>
              <a:sym typeface="Barlow"/>
            </a:endParaRPr>
          </a:p>
        </p:txBody>
      </p:sp>
      <p:sp>
        <p:nvSpPr>
          <p:cNvPr id="253" name="Google Shape;253;p15"/>
          <p:cNvSpPr txBox="1"/>
          <p:nvPr/>
        </p:nvSpPr>
        <p:spPr>
          <a:xfrm>
            <a:off x="6050825" y="1677175"/>
            <a:ext cx="2496600" cy="2398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Clr>
                <a:srgbClr val="000000"/>
              </a:buClr>
              <a:buSzPts val="1200"/>
              <a:buFont typeface="Arial"/>
              <a:buNone/>
            </a:pPr>
            <a:r>
              <a:rPr b="0" i="0" lang="en" sz="1200" u="none" cap="none" strike="noStrike">
                <a:solidFill>
                  <a:schemeClr val="dk1"/>
                </a:solidFill>
                <a:latin typeface="Nunito"/>
                <a:ea typeface="Nunito"/>
                <a:cs typeface="Nunito"/>
                <a:sym typeface="Nunito"/>
              </a:rPr>
              <a:t>Every month the client sends our team a list of meetings they need to attend as a screenshot in Slack.</a:t>
            </a:r>
            <a:endParaRPr b="0" i="0" sz="1200" u="none" cap="none" strike="noStrike">
              <a:solidFill>
                <a:schemeClr val="dk1"/>
              </a:solidFill>
              <a:latin typeface="Nunito"/>
              <a:ea typeface="Nunito"/>
              <a:cs typeface="Nunito"/>
              <a:sym typeface="Nunito"/>
            </a:endParaRPr>
          </a:p>
          <a:p>
            <a:pPr indent="0" lvl="0" marL="0" marR="0" rtl="0" algn="l">
              <a:lnSpc>
                <a:spcPct val="115000"/>
              </a:lnSpc>
              <a:spcBef>
                <a:spcPts val="1000"/>
              </a:spcBef>
              <a:spcAft>
                <a:spcPts val="1000"/>
              </a:spcAft>
              <a:buClr>
                <a:srgbClr val="000000"/>
              </a:buClr>
              <a:buSzPts val="1200"/>
              <a:buFont typeface="Arial"/>
              <a:buNone/>
            </a:pPr>
            <a:r>
              <a:rPr b="0" i="0" lang="en" sz="1200" u="none" cap="none" strike="noStrike">
                <a:solidFill>
                  <a:schemeClr val="dk1"/>
                </a:solidFill>
                <a:latin typeface="Nunito"/>
                <a:ea typeface="Nunito"/>
                <a:cs typeface="Nunito"/>
                <a:sym typeface="Nunito"/>
              </a:rPr>
              <a:t>Despite multiple requests, they continue to send it as a screenshot. For now, we want to automate the process of putting those meetings in our diaries.</a:t>
            </a:r>
            <a:endParaRPr b="0" i="0" sz="1200" u="none" cap="none" strike="noStrike">
              <a:solidFill>
                <a:srgbClr val="000000"/>
              </a:solidFill>
              <a:latin typeface="Arial"/>
              <a:ea typeface="Arial"/>
              <a:cs typeface="Arial"/>
              <a:sym typeface="Arial"/>
            </a:endParaRPr>
          </a:p>
        </p:txBody>
      </p:sp>
      <p:sp>
        <p:nvSpPr>
          <p:cNvPr id="254" name="Google Shape;254;p15"/>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255" name="Google Shape;255;p15"/>
          <p:cNvSpPr/>
          <p:nvPr/>
        </p:nvSpPr>
        <p:spPr>
          <a:xfrm>
            <a:off x="1142075" y="2103000"/>
            <a:ext cx="376500" cy="376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1</a:t>
            </a:r>
            <a:endParaRPr b="1" i="0" sz="1600" u="none" cap="none" strike="noStrike">
              <a:solidFill>
                <a:schemeClr val="lt1"/>
              </a:solidFill>
              <a:latin typeface="Barlow Condensed"/>
              <a:ea typeface="Barlow Condensed"/>
              <a:cs typeface="Barlow Condensed"/>
              <a:sym typeface="Barlow Condensed"/>
            </a:endParaRPr>
          </a:p>
        </p:txBody>
      </p:sp>
      <p:sp>
        <p:nvSpPr>
          <p:cNvPr id="256" name="Google Shape;256;p15"/>
          <p:cNvSpPr/>
          <p:nvPr/>
        </p:nvSpPr>
        <p:spPr>
          <a:xfrm>
            <a:off x="1142075" y="2975100"/>
            <a:ext cx="376500" cy="376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2</a:t>
            </a:r>
            <a:endParaRPr b="1" i="0" sz="1600" u="none" cap="none" strike="noStrike">
              <a:solidFill>
                <a:schemeClr val="lt1"/>
              </a:solidFill>
              <a:latin typeface="Barlow Condensed"/>
              <a:ea typeface="Barlow Condensed"/>
              <a:cs typeface="Barlow Condensed"/>
              <a:sym typeface="Barlow Condensed"/>
            </a:endParaRPr>
          </a:p>
        </p:txBody>
      </p:sp>
      <p:sp>
        <p:nvSpPr>
          <p:cNvPr id="257" name="Google Shape;257;p15"/>
          <p:cNvSpPr/>
          <p:nvPr/>
        </p:nvSpPr>
        <p:spPr>
          <a:xfrm>
            <a:off x="1142088" y="4039950"/>
            <a:ext cx="376500" cy="376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3</a:t>
            </a:r>
            <a:endParaRPr b="1" i="0" sz="1600" u="none" cap="none" strike="noStrike">
              <a:solidFill>
                <a:schemeClr val="lt1"/>
              </a:solidFill>
              <a:latin typeface="Barlow Condensed"/>
              <a:ea typeface="Barlow Condensed"/>
              <a:cs typeface="Barlow Condensed"/>
              <a:sym typeface="Barlow Condensed"/>
            </a:endParaRPr>
          </a:p>
        </p:txBody>
      </p:sp>
      <p:sp>
        <p:nvSpPr>
          <p:cNvPr id="258" name="Google Shape;258;p15"/>
          <p:cNvSpPr txBox="1"/>
          <p:nvPr>
            <p:ph idx="4294967295" type="body"/>
          </p:nvPr>
        </p:nvSpPr>
        <p:spPr>
          <a:xfrm>
            <a:off x="1665100" y="2103000"/>
            <a:ext cx="3826500" cy="4572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000"/>
              </a:spcAft>
              <a:buSzPts val="1000"/>
              <a:buNone/>
            </a:pPr>
            <a:r>
              <a:rPr lang="en"/>
              <a:t>Experiment to create a starting prompt that works really well for the task you want to automate.</a:t>
            </a:r>
            <a:endParaRPr sz="1400"/>
          </a:p>
        </p:txBody>
      </p:sp>
      <p:sp>
        <p:nvSpPr>
          <p:cNvPr id="259" name="Google Shape;259;p15"/>
          <p:cNvSpPr txBox="1"/>
          <p:nvPr>
            <p:ph idx="4294967295" type="body"/>
          </p:nvPr>
        </p:nvSpPr>
        <p:spPr>
          <a:xfrm>
            <a:off x="1665113" y="3999600"/>
            <a:ext cx="3826500" cy="4572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000"/>
              </a:spcAft>
              <a:buSzPts val="1000"/>
              <a:buNone/>
            </a:pPr>
            <a:r>
              <a:rPr lang="en"/>
              <a:t>Share the link to your task to the group chat for others to save (and reuse) in their spreadsheet</a:t>
            </a:r>
            <a:endParaRPr sz="1400"/>
          </a:p>
        </p:txBody>
      </p:sp>
      <p:sp>
        <p:nvSpPr>
          <p:cNvPr id="260" name="Google Shape;260;p15"/>
          <p:cNvSpPr txBox="1"/>
          <p:nvPr>
            <p:ph idx="4294967295" type="body"/>
          </p:nvPr>
        </p:nvSpPr>
        <p:spPr>
          <a:xfrm>
            <a:off x="1665100" y="2934750"/>
            <a:ext cx="3912900" cy="4572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000"/>
              </a:spcAft>
              <a:buSzPts val="1000"/>
              <a:buNone/>
            </a:pPr>
            <a:r>
              <a:rPr lang="en"/>
              <a:t>Create the opening prompt as a sharable link that you can keep in a spreadsheet or document. Ensure that teammates can also use it.</a:t>
            </a:r>
            <a:endParaRPr sz="1400"/>
          </a:p>
        </p:txBody>
      </p:sp>
      <p:sp>
        <p:nvSpPr>
          <p:cNvPr id="261" name="Google Shape;261;p15"/>
          <p:cNvSpPr txBox="1"/>
          <p:nvPr>
            <p:ph idx="4294967295" type="body"/>
          </p:nvPr>
        </p:nvSpPr>
        <p:spPr>
          <a:xfrm>
            <a:off x="1142150" y="1149725"/>
            <a:ext cx="4349400" cy="11421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1000"/>
              <a:buNone/>
            </a:pPr>
            <a:r>
              <a:rPr lang="en"/>
              <a:t>Either choose the task you decided to automate from the breakout room, or the the task to the right.</a:t>
            </a:r>
            <a:endParaRPr sz="1400"/>
          </a:p>
          <a:p>
            <a:pPr indent="0" lvl="0" marL="0" rtl="0" algn="l">
              <a:lnSpc>
                <a:spcPct val="115000"/>
              </a:lnSpc>
              <a:spcBef>
                <a:spcPts val="1000"/>
              </a:spcBef>
              <a:spcAft>
                <a:spcPts val="1000"/>
              </a:spcAft>
              <a:buSzPts val="1000"/>
              <a:buNone/>
            </a:pPr>
            <a:r>
              <a:rPr b="1" lang="en" sz="1400"/>
              <a:t>Instructions: </a:t>
            </a:r>
            <a:endParaRPr sz="1400"/>
          </a:p>
        </p:txBody>
      </p:sp>
      <p:grpSp>
        <p:nvGrpSpPr>
          <p:cNvPr id="262" name="Google Shape;262;p15"/>
          <p:cNvGrpSpPr/>
          <p:nvPr/>
        </p:nvGrpSpPr>
        <p:grpSpPr>
          <a:xfrm>
            <a:off x="8201320" y="134557"/>
            <a:ext cx="654900" cy="645309"/>
            <a:chOff x="9160533" y="57582"/>
            <a:chExt cx="654900" cy="645309"/>
          </a:xfrm>
        </p:grpSpPr>
        <p:sp>
          <p:nvSpPr>
            <p:cNvPr id="263" name="Google Shape;263;p15"/>
            <p:cNvSpPr/>
            <p:nvPr/>
          </p:nvSpPr>
          <p:spPr>
            <a:xfrm flipH="1" rot="5403199">
              <a:off x="9165633" y="53086"/>
              <a:ext cx="644700" cy="654300"/>
            </a:xfrm>
            <a:prstGeom prst="ellipse">
              <a:avLst/>
            </a:prstGeom>
            <a:noFill/>
            <a:ln cap="flat" cmpd="sng" w="28575">
              <a:solidFill>
                <a:srgbClr val="E41F2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Barlow Condensed"/>
                <a:ea typeface="Barlow Condensed"/>
                <a:cs typeface="Barlow Condensed"/>
                <a:sym typeface="Barlow Condensed"/>
              </a:endParaRPr>
            </a:p>
          </p:txBody>
        </p:sp>
        <p:cxnSp>
          <p:nvCxnSpPr>
            <p:cNvPr id="264" name="Google Shape;264;p15"/>
            <p:cNvCxnSpPr>
              <a:endCxn id="263" idx="0"/>
            </p:cNvCxnSpPr>
            <p:nvPr/>
          </p:nvCxnSpPr>
          <p:spPr>
            <a:xfrm>
              <a:off x="9478533" y="60140"/>
              <a:ext cx="336600" cy="320400"/>
            </a:xfrm>
            <a:prstGeom prst="curvedConnector3">
              <a:avLst>
                <a:gd fmla="val 87598" name="adj1"/>
              </a:avLst>
            </a:prstGeom>
            <a:noFill/>
            <a:ln cap="flat" cmpd="sng" w="28575">
              <a:solidFill>
                <a:srgbClr val="E41F26"/>
              </a:solidFill>
              <a:prstDash val="solid"/>
              <a:round/>
              <a:headEnd len="sm" w="sm" type="none"/>
              <a:tailEnd len="med" w="med" type="oval"/>
            </a:ln>
          </p:spPr>
        </p:cxnSp>
      </p:grpSp>
      <p:sp>
        <p:nvSpPr>
          <p:cNvPr id="265" name="Google Shape;265;p15"/>
          <p:cNvSpPr txBox="1"/>
          <p:nvPr/>
        </p:nvSpPr>
        <p:spPr>
          <a:xfrm>
            <a:off x="8138675" y="57000"/>
            <a:ext cx="794400" cy="800400"/>
          </a:xfrm>
          <a:prstGeom prst="rect">
            <a:avLst/>
          </a:prstGeom>
          <a:noFill/>
          <a:ln>
            <a:noFill/>
          </a:ln>
        </p:spPr>
        <p:txBody>
          <a:bodyPr anchorCtr="0" anchor="ctr" bIns="0" lIns="0" spcFirstLastPara="1" rIns="0" wrap="square" tIns="0">
            <a:noAutofit/>
          </a:bodyPr>
          <a:lstStyle/>
          <a:p>
            <a:pPr indent="0" lvl="0" marL="0" marR="0" rtl="0" algn="ctr">
              <a:lnSpc>
                <a:spcPct val="115000"/>
              </a:lnSpc>
              <a:spcBef>
                <a:spcPts val="0"/>
              </a:spcBef>
              <a:spcAft>
                <a:spcPts val="1000"/>
              </a:spcAft>
              <a:buClr>
                <a:srgbClr val="000000"/>
              </a:buClr>
              <a:buSzPts val="1000"/>
              <a:buFont typeface="Arial"/>
              <a:buNone/>
            </a:pPr>
            <a:r>
              <a:rPr b="1" i="0" lang="en" sz="1000" u="none" cap="none" strike="noStrike">
                <a:solidFill>
                  <a:srgbClr val="222222"/>
                </a:solidFill>
                <a:latin typeface="Barlow Condensed"/>
                <a:ea typeface="Barlow Condensed"/>
                <a:cs typeface="Barlow Condensed"/>
                <a:sym typeface="Barlow Condensed"/>
              </a:rPr>
              <a:t>10 Minutes</a:t>
            </a:r>
            <a:endParaRPr b="1" i="0" sz="1000" u="none" cap="none" strike="noStrike">
              <a:solidFill>
                <a:srgbClr val="222222"/>
              </a:solidFill>
              <a:latin typeface="Barlow Condensed"/>
              <a:ea typeface="Barlow Condensed"/>
              <a:cs typeface="Barlow Condensed"/>
              <a:sym typeface="Barlow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16"/>
          <p:cNvSpPr txBox="1"/>
          <p:nvPr>
            <p:ph type="ctrTitle"/>
          </p:nvPr>
        </p:nvSpPr>
        <p:spPr>
          <a:xfrm>
            <a:off x="1028700" y="3520150"/>
            <a:ext cx="6174600" cy="5541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4000"/>
              <a:buNone/>
            </a:pPr>
            <a:r>
              <a:rPr lang="en"/>
              <a:t>Get ChatGPT to Generate Code</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274" name="Shape 274"/>
        <p:cNvGrpSpPr/>
        <p:nvPr/>
      </p:nvGrpSpPr>
      <p:grpSpPr>
        <a:xfrm>
          <a:off x="0" y="0"/>
          <a:ext cx="0" cy="0"/>
          <a:chOff x="0" y="0"/>
          <a:chExt cx="0" cy="0"/>
        </a:xfrm>
      </p:grpSpPr>
      <p:sp>
        <p:nvSpPr>
          <p:cNvPr id="275" name="Google Shape;275;p17"/>
          <p:cNvSpPr txBox="1"/>
          <p:nvPr>
            <p:ph type="title"/>
          </p:nvPr>
        </p:nvSpPr>
        <p:spPr>
          <a:xfrm>
            <a:off x="1028700" y="457200"/>
            <a:ext cx="7417800" cy="4572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highlight>
                  <a:schemeClr val="accent4"/>
                </a:highlight>
              </a:rPr>
              <a:t>IMPORTANT‼️</a:t>
            </a:r>
            <a:endParaRPr>
              <a:highlight>
                <a:schemeClr val="accent4"/>
              </a:highlight>
            </a:endParaRPr>
          </a:p>
        </p:txBody>
      </p:sp>
      <p:sp>
        <p:nvSpPr>
          <p:cNvPr id="276" name="Google Shape;276;p17"/>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277" name="Google Shape;277;p17"/>
          <p:cNvSpPr txBox="1"/>
          <p:nvPr/>
        </p:nvSpPr>
        <p:spPr>
          <a:xfrm>
            <a:off x="1113575" y="1124275"/>
            <a:ext cx="7332900" cy="30744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1" i="0" lang="en" sz="1800" u="none" cap="none" strike="noStrike">
                <a:solidFill>
                  <a:srgbClr val="000000"/>
                </a:solidFill>
                <a:latin typeface="Nunito"/>
                <a:ea typeface="Nunito"/>
                <a:cs typeface="Nunito"/>
                <a:sym typeface="Nunito"/>
              </a:rPr>
              <a:t>You should try out </a:t>
            </a:r>
            <a:r>
              <a:rPr b="1" i="0" lang="en" sz="1800" u="sng" cap="none" strike="noStrike">
                <a:solidFill>
                  <a:schemeClr val="hlink"/>
                </a:solidFill>
                <a:latin typeface="Nunito"/>
                <a:ea typeface="Nunito"/>
                <a:cs typeface="Nunito"/>
                <a:sym typeface="Nunito"/>
                <a:hlinkClick r:id="rId3"/>
              </a:rPr>
              <a:t>Google App Scripts</a:t>
            </a:r>
            <a:r>
              <a:rPr b="1" i="0" lang="en" sz="1800" u="none" cap="none" strike="noStrike">
                <a:solidFill>
                  <a:srgbClr val="000000"/>
                </a:solidFill>
                <a:latin typeface="Nunito"/>
                <a:ea typeface="Nunito"/>
                <a:cs typeface="Nunito"/>
                <a:sym typeface="Nunito"/>
              </a:rPr>
              <a:t> yourself in preparation for the practice activity.</a:t>
            </a:r>
            <a:endParaRPr b="1" i="0"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rPr b="1" i="0" lang="en" sz="1800" u="none" cap="none" strike="noStrike">
                <a:solidFill>
                  <a:srgbClr val="000000"/>
                </a:solidFill>
                <a:latin typeface="Nunito"/>
                <a:ea typeface="Nunito"/>
                <a:cs typeface="Nunito"/>
                <a:sym typeface="Nunito"/>
              </a:rPr>
              <a:t>It is also a good idea to show participants a quick demo before they start so they have some context for the activity.</a:t>
            </a:r>
            <a:endParaRPr b="1" i="0"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t/>
            </a:r>
            <a:endParaRPr b="1" i="1"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Nunito"/>
              <a:ea typeface="Nunito"/>
              <a:cs typeface="Nunito"/>
              <a:sym typeface="Nuni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Nunito"/>
              <a:ea typeface="Nunito"/>
              <a:cs typeface="Nunito"/>
              <a:sym typeface="Nuni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8"/>
          <p:cNvSpPr/>
          <p:nvPr/>
        </p:nvSpPr>
        <p:spPr>
          <a:xfrm>
            <a:off x="5945400" y="922500"/>
            <a:ext cx="2741400" cy="3348600"/>
          </a:xfrm>
          <a:prstGeom prst="rect">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18"/>
          <p:cNvSpPr txBox="1"/>
          <p:nvPr/>
        </p:nvSpPr>
        <p:spPr>
          <a:xfrm>
            <a:off x="5945400" y="1336050"/>
            <a:ext cx="2619000" cy="2593800"/>
          </a:xfrm>
          <a:prstGeom prst="rect">
            <a:avLst/>
          </a:prstGeom>
          <a:noFill/>
          <a:ln>
            <a:noFill/>
          </a:ln>
        </p:spPr>
        <p:txBody>
          <a:bodyPr anchorCtr="0" anchor="t" bIns="91425" lIns="91425" spcFirstLastPara="1" rIns="91425" wrap="square" tIns="91425">
            <a:noAutofit/>
          </a:bodyPr>
          <a:lstStyle/>
          <a:p>
            <a:pPr indent="-304800" lvl="0" marL="457200" marR="0" rtl="0" algn="l">
              <a:lnSpc>
                <a:spcPct val="115000"/>
              </a:lnSpc>
              <a:spcBef>
                <a:spcPts val="0"/>
              </a:spcBef>
              <a:spcAft>
                <a:spcPts val="0"/>
              </a:spcAft>
              <a:buClr>
                <a:schemeClr val="dk1"/>
              </a:buClr>
              <a:buSzPts val="1200"/>
              <a:buFont typeface="Nunito"/>
              <a:buChar char="●"/>
            </a:pPr>
            <a:r>
              <a:rPr b="0" i="0" lang="en" sz="1200" u="none" cap="none" strike="noStrike">
                <a:solidFill>
                  <a:schemeClr val="dk1"/>
                </a:solidFill>
                <a:latin typeface="Nunito"/>
                <a:ea typeface="Nunito"/>
                <a:cs typeface="Nunito"/>
                <a:sym typeface="Nunito"/>
              </a:rPr>
              <a:t>Change the font on all slides</a:t>
            </a:r>
            <a:endParaRPr b="0" i="0" sz="1200" u="none" cap="none" strike="noStrike">
              <a:solidFill>
                <a:schemeClr val="dk1"/>
              </a:solidFill>
              <a:latin typeface="Nunito"/>
              <a:ea typeface="Nunito"/>
              <a:cs typeface="Nunito"/>
              <a:sym typeface="Nunito"/>
            </a:endParaRPr>
          </a:p>
          <a:p>
            <a:pPr indent="-304800" lvl="0" marL="457200" marR="0" rtl="0" algn="l">
              <a:lnSpc>
                <a:spcPct val="115000"/>
              </a:lnSpc>
              <a:spcBef>
                <a:spcPts val="1000"/>
              </a:spcBef>
              <a:spcAft>
                <a:spcPts val="0"/>
              </a:spcAft>
              <a:buClr>
                <a:schemeClr val="dk1"/>
              </a:buClr>
              <a:buSzPts val="1200"/>
              <a:buFont typeface="Nunito"/>
              <a:buChar char="●"/>
            </a:pPr>
            <a:r>
              <a:rPr b="0" i="0" lang="en" sz="1200" u="none" cap="none" strike="noStrike">
                <a:solidFill>
                  <a:schemeClr val="dk1"/>
                </a:solidFill>
                <a:latin typeface="Nunito"/>
                <a:ea typeface="Nunito"/>
                <a:cs typeface="Nunito"/>
                <a:sym typeface="Nunito"/>
              </a:rPr>
              <a:t>Consolidate Multiple Presentations into One</a:t>
            </a:r>
            <a:endParaRPr b="0" i="0" sz="1200" u="none" cap="none" strike="noStrike">
              <a:solidFill>
                <a:schemeClr val="dk1"/>
              </a:solidFill>
              <a:latin typeface="Nunito"/>
              <a:ea typeface="Nunito"/>
              <a:cs typeface="Nunito"/>
              <a:sym typeface="Nunito"/>
            </a:endParaRPr>
          </a:p>
          <a:p>
            <a:pPr indent="-304800" lvl="0" marL="457200" marR="0" rtl="0" algn="l">
              <a:lnSpc>
                <a:spcPct val="115000"/>
              </a:lnSpc>
              <a:spcBef>
                <a:spcPts val="1000"/>
              </a:spcBef>
              <a:spcAft>
                <a:spcPts val="0"/>
              </a:spcAft>
              <a:buClr>
                <a:schemeClr val="dk1"/>
              </a:buClr>
              <a:buSzPts val="1200"/>
              <a:buFont typeface="Nunito"/>
              <a:buChar char="●"/>
            </a:pPr>
            <a:r>
              <a:rPr b="0" i="0" lang="en" sz="1200" u="none" cap="none" strike="noStrike">
                <a:solidFill>
                  <a:schemeClr val="dk1"/>
                </a:solidFill>
                <a:latin typeface="Nunito"/>
                <a:ea typeface="Nunito"/>
                <a:cs typeface="Nunito"/>
                <a:sym typeface="Nunito"/>
              </a:rPr>
              <a:t>Save outline to Word/Pages/Docs</a:t>
            </a:r>
            <a:endParaRPr b="0" i="0" sz="1200" u="none" cap="none" strike="noStrike">
              <a:solidFill>
                <a:schemeClr val="dk1"/>
              </a:solidFill>
              <a:latin typeface="Nunito"/>
              <a:ea typeface="Nunito"/>
              <a:cs typeface="Nunito"/>
              <a:sym typeface="Nunito"/>
            </a:endParaRPr>
          </a:p>
          <a:p>
            <a:pPr indent="-304800" lvl="0" marL="457200" marR="0" rtl="0" algn="l">
              <a:lnSpc>
                <a:spcPct val="115000"/>
              </a:lnSpc>
              <a:spcBef>
                <a:spcPts val="1000"/>
              </a:spcBef>
              <a:spcAft>
                <a:spcPts val="0"/>
              </a:spcAft>
              <a:buClr>
                <a:schemeClr val="dk1"/>
              </a:buClr>
              <a:buSzPts val="1200"/>
              <a:buFont typeface="Nunito"/>
              <a:buChar char="●"/>
            </a:pPr>
            <a:r>
              <a:rPr b="0" i="0" lang="en" sz="1200" u="none" cap="none" strike="noStrike">
                <a:solidFill>
                  <a:schemeClr val="dk1"/>
                </a:solidFill>
                <a:latin typeface="Nunito"/>
                <a:ea typeface="Nunito"/>
                <a:cs typeface="Nunito"/>
                <a:sym typeface="Nunito"/>
              </a:rPr>
              <a:t>Batch Image Insertion</a:t>
            </a:r>
            <a:endParaRPr b="0" i="0" sz="1200" u="none" cap="none" strike="noStrike">
              <a:solidFill>
                <a:schemeClr val="dk1"/>
              </a:solidFill>
              <a:latin typeface="Nunito"/>
              <a:ea typeface="Nunito"/>
              <a:cs typeface="Nunito"/>
              <a:sym typeface="Nunito"/>
            </a:endParaRPr>
          </a:p>
          <a:p>
            <a:pPr indent="-304800" lvl="0" marL="457200" marR="0" rtl="0" algn="l">
              <a:lnSpc>
                <a:spcPct val="115000"/>
              </a:lnSpc>
              <a:spcBef>
                <a:spcPts val="1000"/>
              </a:spcBef>
              <a:spcAft>
                <a:spcPts val="0"/>
              </a:spcAft>
              <a:buClr>
                <a:schemeClr val="dk1"/>
              </a:buClr>
              <a:buSzPts val="1200"/>
              <a:buFont typeface="Nunito"/>
              <a:buChar char="●"/>
            </a:pPr>
            <a:r>
              <a:rPr b="0" i="0" lang="en" sz="1200" u="none" cap="none" strike="noStrike">
                <a:solidFill>
                  <a:schemeClr val="dk1"/>
                </a:solidFill>
                <a:latin typeface="Nunito"/>
                <a:ea typeface="Nunito"/>
                <a:cs typeface="Nunito"/>
                <a:sym typeface="Nunito"/>
              </a:rPr>
              <a:t>Update Slide Footer with current year</a:t>
            </a:r>
            <a:endParaRPr b="0" i="0" sz="1200" u="none" cap="none" strike="noStrike">
              <a:solidFill>
                <a:schemeClr val="dk1"/>
              </a:solidFill>
              <a:latin typeface="Nunito"/>
              <a:ea typeface="Nunito"/>
              <a:cs typeface="Nunito"/>
              <a:sym typeface="Nunito"/>
            </a:endParaRPr>
          </a:p>
          <a:p>
            <a:pPr indent="-304800" lvl="0" marL="457200" marR="0" rtl="0" algn="l">
              <a:lnSpc>
                <a:spcPct val="115000"/>
              </a:lnSpc>
              <a:spcBef>
                <a:spcPts val="1000"/>
              </a:spcBef>
              <a:spcAft>
                <a:spcPts val="1000"/>
              </a:spcAft>
              <a:buClr>
                <a:schemeClr val="dk1"/>
              </a:buClr>
              <a:buSzPts val="1200"/>
              <a:buFont typeface="Nunito"/>
              <a:buChar char="●"/>
            </a:pPr>
            <a:r>
              <a:rPr b="0" i="0" lang="en" sz="1200" u="none" cap="none" strike="noStrike">
                <a:solidFill>
                  <a:schemeClr val="dk1"/>
                </a:solidFill>
                <a:latin typeface="Nunito"/>
                <a:ea typeface="Nunito"/>
                <a:cs typeface="Nunito"/>
                <a:sym typeface="Nunito"/>
              </a:rPr>
              <a:t>Create Agenda or Table of Contents</a:t>
            </a:r>
            <a:endParaRPr b="0" i="0" sz="1200" u="none" cap="none" strike="noStrike">
              <a:solidFill>
                <a:schemeClr val="dk1"/>
              </a:solidFill>
              <a:latin typeface="Nunito"/>
              <a:ea typeface="Nunito"/>
              <a:cs typeface="Nunito"/>
              <a:sym typeface="Nunito"/>
            </a:endParaRPr>
          </a:p>
        </p:txBody>
      </p:sp>
      <p:sp>
        <p:nvSpPr>
          <p:cNvPr id="284" name="Google Shape;284;p18"/>
          <p:cNvSpPr txBox="1"/>
          <p:nvPr>
            <p:ph type="title"/>
          </p:nvPr>
        </p:nvSpPr>
        <p:spPr>
          <a:xfrm>
            <a:off x="1142150" y="457200"/>
            <a:ext cx="6175500" cy="41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t>Generate Code for Automation</a:t>
            </a:r>
            <a:endParaRPr/>
          </a:p>
        </p:txBody>
      </p:sp>
      <p:sp>
        <p:nvSpPr>
          <p:cNvPr id="285" name="Google Shape;285;p18"/>
          <p:cNvSpPr txBox="1"/>
          <p:nvPr>
            <p:ph type="title"/>
          </p:nvPr>
        </p:nvSpPr>
        <p:spPr>
          <a:xfrm>
            <a:off x="6102304" y="1031613"/>
            <a:ext cx="2427600" cy="2460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sz="1800">
                <a:latin typeface="Barlow"/>
                <a:ea typeface="Barlow"/>
                <a:cs typeface="Barlow"/>
                <a:sym typeface="Barlow"/>
              </a:rPr>
              <a:t>Other Examples: </a:t>
            </a:r>
            <a:endParaRPr sz="1800">
              <a:latin typeface="Barlow"/>
              <a:ea typeface="Barlow"/>
              <a:cs typeface="Barlow"/>
              <a:sym typeface="Barlow"/>
            </a:endParaRPr>
          </a:p>
        </p:txBody>
      </p:sp>
      <p:sp>
        <p:nvSpPr>
          <p:cNvPr id="286" name="Google Shape;286;p18"/>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287" name="Google Shape;287;p18"/>
          <p:cNvSpPr/>
          <p:nvPr/>
        </p:nvSpPr>
        <p:spPr>
          <a:xfrm>
            <a:off x="1142075" y="2331600"/>
            <a:ext cx="376500" cy="376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1</a:t>
            </a:r>
            <a:endParaRPr b="1" i="0" sz="1600" u="none" cap="none" strike="noStrike">
              <a:solidFill>
                <a:schemeClr val="lt1"/>
              </a:solidFill>
              <a:latin typeface="Barlow Condensed"/>
              <a:ea typeface="Barlow Condensed"/>
              <a:cs typeface="Barlow Condensed"/>
              <a:sym typeface="Barlow Condensed"/>
            </a:endParaRPr>
          </a:p>
        </p:txBody>
      </p:sp>
      <p:sp>
        <p:nvSpPr>
          <p:cNvPr id="288" name="Google Shape;288;p18"/>
          <p:cNvSpPr/>
          <p:nvPr/>
        </p:nvSpPr>
        <p:spPr>
          <a:xfrm>
            <a:off x="1142075" y="2975100"/>
            <a:ext cx="376500" cy="376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2</a:t>
            </a:r>
            <a:endParaRPr b="1" i="0" sz="1600" u="none" cap="none" strike="noStrike">
              <a:solidFill>
                <a:schemeClr val="lt1"/>
              </a:solidFill>
              <a:latin typeface="Barlow Condensed"/>
              <a:ea typeface="Barlow Condensed"/>
              <a:cs typeface="Barlow Condensed"/>
              <a:sym typeface="Barlow Condensed"/>
            </a:endParaRPr>
          </a:p>
        </p:txBody>
      </p:sp>
      <p:sp>
        <p:nvSpPr>
          <p:cNvPr id="289" name="Google Shape;289;p18"/>
          <p:cNvSpPr/>
          <p:nvPr/>
        </p:nvSpPr>
        <p:spPr>
          <a:xfrm>
            <a:off x="1142088" y="3658950"/>
            <a:ext cx="376500" cy="376500"/>
          </a:xfrm>
          <a:prstGeom prst="ellipse">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3</a:t>
            </a:r>
            <a:endParaRPr b="1" i="0" sz="1600" u="none" cap="none" strike="noStrike">
              <a:solidFill>
                <a:schemeClr val="lt1"/>
              </a:solidFill>
              <a:latin typeface="Barlow Condensed"/>
              <a:ea typeface="Barlow Condensed"/>
              <a:cs typeface="Barlow Condensed"/>
              <a:sym typeface="Barlow Condensed"/>
            </a:endParaRPr>
          </a:p>
        </p:txBody>
      </p:sp>
      <p:sp>
        <p:nvSpPr>
          <p:cNvPr id="290" name="Google Shape;290;p18"/>
          <p:cNvSpPr txBox="1"/>
          <p:nvPr>
            <p:ph idx="4294967295" type="body"/>
          </p:nvPr>
        </p:nvSpPr>
        <p:spPr>
          <a:xfrm>
            <a:off x="1665100" y="2331600"/>
            <a:ext cx="3826500" cy="4572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000"/>
              </a:spcAft>
              <a:buSzPts val="1000"/>
              <a:buNone/>
            </a:pPr>
            <a:r>
              <a:rPr lang="en"/>
              <a:t>Choose a task: remove all speaker notes, delete every third slide, or something else.</a:t>
            </a:r>
            <a:endParaRPr sz="1400"/>
          </a:p>
        </p:txBody>
      </p:sp>
      <p:sp>
        <p:nvSpPr>
          <p:cNvPr id="291" name="Google Shape;291;p18"/>
          <p:cNvSpPr txBox="1"/>
          <p:nvPr>
            <p:ph idx="4294967295" type="body"/>
          </p:nvPr>
        </p:nvSpPr>
        <p:spPr>
          <a:xfrm>
            <a:off x="1665125" y="3618600"/>
            <a:ext cx="3826500" cy="9075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000"/>
              </a:spcAft>
              <a:buSzPts val="1000"/>
              <a:buNone/>
            </a:pPr>
            <a:r>
              <a:rPr lang="en"/>
              <a:t>Iterate until you are happy with your code, then feel free to share the code into the chat for others to use.</a:t>
            </a:r>
            <a:endParaRPr sz="1400"/>
          </a:p>
        </p:txBody>
      </p:sp>
      <p:sp>
        <p:nvSpPr>
          <p:cNvPr id="292" name="Google Shape;292;p18"/>
          <p:cNvSpPr txBox="1"/>
          <p:nvPr>
            <p:ph idx="4294967295" type="body"/>
          </p:nvPr>
        </p:nvSpPr>
        <p:spPr>
          <a:xfrm>
            <a:off x="1665088" y="2934750"/>
            <a:ext cx="3826500" cy="4572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000"/>
              </a:spcAft>
              <a:buSzPts val="1000"/>
              <a:buNone/>
            </a:pPr>
            <a:r>
              <a:rPr lang="en"/>
              <a:t>Refine until the code is ready. Copy-paste it into the relevant tool, and run the script.</a:t>
            </a:r>
            <a:endParaRPr sz="1400"/>
          </a:p>
        </p:txBody>
      </p:sp>
      <p:sp>
        <p:nvSpPr>
          <p:cNvPr id="293" name="Google Shape;293;p18"/>
          <p:cNvSpPr txBox="1"/>
          <p:nvPr>
            <p:ph idx="4294967295" type="body"/>
          </p:nvPr>
        </p:nvSpPr>
        <p:spPr>
          <a:xfrm>
            <a:off x="1142150" y="922500"/>
            <a:ext cx="4440300" cy="11421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0"/>
              </a:spcAft>
              <a:buSzPts val="1000"/>
              <a:buNone/>
            </a:pPr>
            <a:r>
              <a:rPr lang="en"/>
              <a:t>You very likely to use one of PowerPoint, Apple Keynote, or Google Slides, each of which has its own </a:t>
            </a:r>
            <a:r>
              <a:rPr b="1" lang="en"/>
              <a:t>scripting tool</a:t>
            </a:r>
            <a:r>
              <a:rPr lang="en"/>
              <a:t> - Microsoft VBA, AppleScript, Google Apps Script.</a:t>
            </a:r>
            <a:endParaRPr sz="1400"/>
          </a:p>
          <a:p>
            <a:pPr indent="0" lvl="0" marL="0" rtl="0" algn="l">
              <a:lnSpc>
                <a:spcPct val="115000"/>
              </a:lnSpc>
              <a:spcBef>
                <a:spcPts val="1000"/>
              </a:spcBef>
              <a:spcAft>
                <a:spcPts val="1000"/>
              </a:spcAft>
              <a:buSzPts val="1000"/>
              <a:buNone/>
            </a:pPr>
            <a:r>
              <a:rPr b="1" lang="en" sz="1400"/>
              <a:t>Instructions: </a:t>
            </a:r>
            <a:endParaRPr sz="1400"/>
          </a:p>
        </p:txBody>
      </p:sp>
      <p:grpSp>
        <p:nvGrpSpPr>
          <p:cNvPr id="294" name="Google Shape;294;p18"/>
          <p:cNvGrpSpPr/>
          <p:nvPr/>
        </p:nvGrpSpPr>
        <p:grpSpPr>
          <a:xfrm>
            <a:off x="8201320" y="134557"/>
            <a:ext cx="654900" cy="645309"/>
            <a:chOff x="9160533" y="57582"/>
            <a:chExt cx="654900" cy="645309"/>
          </a:xfrm>
        </p:grpSpPr>
        <p:sp>
          <p:nvSpPr>
            <p:cNvPr id="295" name="Google Shape;295;p18"/>
            <p:cNvSpPr/>
            <p:nvPr/>
          </p:nvSpPr>
          <p:spPr>
            <a:xfrm flipH="1" rot="5403199">
              <a:off x="9165633" y="53086"/>
              <a:ext cx="644700" cy="654300"/>
            </a:xfrm>
            <a:prstGeom prst="ellipse">
              <a:avLst/>
            </a:prstGeom>
            <a:noFill/>
            <a:ln cap="flat" cmpd="sng" w="28575">
              <a:solidFill>
                <a:srgbClr val="E41F26"/>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200"/>
                <a:buFont typeface="Arial"/>
                <a:buNone/>
              </a:pPr>
              <a:r>
                <a:t/>
              </a:r>
              <a:endParaRPr b="1" i="0" sz="1200" u="none" cap="none" strike="noStrike">
                <a:solidFill>
                  <a:srgbClr val="000000"/>
                </a:solidFill>
                <a:latin typeface="Barlow Condensed"/>
                <a:ea typeface="Barlow Condensed"/>
                <a:cs typeface="Barlow Condensed"/>
                <a:sym typeface="Barlow Condensed"/>
              </a:endParaRPr>
            </a:p>
          </p:txBody>
        </p:sp>
        <p:cxnSp>
          <p:nvCxnSpPr>
            <p:cNvPr id="296" name="Google Shape;296;p18"/>
            <p:cNvCxnSpPr>
              <a:endCxn id="295" idx="0"/>
            </p:cNvCxnSpPr>
            <p:nvPr/>
          </p:nvCxnSpPr>
          <p:spPr>
            <a:xfrm>
              <a:off x="9478533" y="60140"/>
              <a:ext cx="336600" cy="320400"/>
            </a:xfrm>
            <a:prstGeom prst="curvedConnector3">
              <a:avLst>
                <a:gd fmla="val 87598" name="adj1"/>
              </a:avLst>
            </a:prstGeom>
            <a:noFill/>
            <a:ln cap="flat" cmpd="sng" w="28575">
              <a:solidFill>
                <a:srgbClr val="E41F26"/>
              </a:solidFill>
              <a:prstDash val="solid"/>
              <a:round/>
              <a:headEnd len="sm" w="sm" type="none"/>
              <a:tailEnd len="med" w="med" type="oval"/>
            </a:ln>
          </p:spPr>
        </p:cxnSp>
      </p:grpSp>
      <p:sp>
        <p:nvSpPr>
          <p:cNvPr id="297" name="Google Shape;297;p18"/>
          <p:cNvSpPr txBox="1"/>
          <p:nvPr/>
        </p:nvSpPr>
        <p:spPr>
          <a:xfrm>
            <a:off x="8138675" y="57000"/>
            <a:ext cx="794400" cy="800400"/>
          </a:xfrm>
          <a:prstGeom prst="rect">
            <a:avLst/>
          </a:prstGeom>
          <a:noFill/>
          <a:ln>
            <a:noFill/>
          </a:ln>
        </p:spPr>
        <p:txBody>
          <a:bodyPr anchorCtr="0" anchor="ctr" bIns="0" lIns="0" spcFirstLastPara="1" rIns="0" wrap="square" tIns="0">
            <a:noAutofit/>
          </a:bodyPr>
          <a:lstStyle/>
          <a:p>
            <a:pPr indent="0" lvl="0" marL="0" marR="0" rtl="0" algn="ctr">
              <a:lnSpc>
                <a:spcPct val="115000"/>
              </a:lnSpc>
              <a:spcBef>
                <a:spcPts val="0"/>
              </a:spcBef>
              <a:spcAft>
                <a:spcPts val="1000"/>
              </a:spcAft>
              <a:buClr>
                <a:srgbClr val="000000"/>
              </a:buClr>
              <a:buSzPts val="1000"/>
              <a:buFont typeface="Arial"/>
              <a:buNone/>
            </a:pPr>
            <a:r>
              <a:rPr b="1" i="0" lang="en" sz="1000" u="none" cap="none" strike="noStrike">
                <a:solidFill>
                  <a:srgbClr val="222222"/>
                </a:solidFill>
                <a:latin typeface="Barlow Condensed"/>
                <a:ea typeface="Barlow Condensed"/>
                <a:cs typeface="Barlow Condensed"/>
                <a:sym typeface="Barlow Condensed"/>
              </a:rPr>
              <a:t>10 Minutes</a:t>
            </a:r>
            <a:endParaRPr b="1" i="0" sz="1000" u="none" cap="none" strike="noStrike">
              <a:solidFill>
                <a:srgbClr val="222222"/>
              </a:solidFill>
              <a:latin typeface="Barlow Condensed"/>
              <a:ea typeface="Barlow Condensed"/>
              <a:cs typeface="Barlow Condensed"/>
              <a:sym typeface="Barlow Condense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19"/>
          <p:cNvSpPr txBox="1"/>
          <p:nvPr>
            <p:ph type="ctrTitle"/>
          </p:nvPr>
        </p:nvSpPr>
        <p:spPr>
          <a:xfrm>
            <a:off x="1028700" y="3520150"/>
            <a:ext cx="6174600" cy="5541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4000"/>
              <a:buNone/>
            </a:pPr>
            <a:r>
              <a:rPr lang="en"/>
              <a:t>LLMs for Automation</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2" name="Shape 142"/>
        <p:cNvGrpSpPr/>
        <p:nvPr/>
      </p:nvGrpSpPr>
      <p:grpSpPr>
        <a:xfrm>
          <a:off x="0" y="0"/>
          <a:ext cx="0" cy="0"/>
          <a:chOff x="0" y="0"/>
          <a:chExt cx="0" cy="0"/>
        </a:xfrm>
      </p:grpSpPr>
      <p:sp>
        <p:nvSpPr>
          <p:cNvPr id="143" name="Google Shape;143;p2"/>
          <p:cNvSpPr txBox="1"/>
          <p:nvPr>
            <p:ph type="title"/>
          </p:nvPr>
        </p:nvSpPr>
        <p:spPr>
          <a:xfrm>
            <a:off x="1028700" y="457200"/>
            <a:ext cx="7417800" cy="4572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t>Suggested Agenda (45 min)</a:t>
            </a:r>
            <a:endParaRPr/>
          </a:p>
        </p:txBody>
      </p:sp>
      <p:sp>
        <p:nvSpPr>
          <p:cNvPr id="144" name="Google Shape;144;p2"/>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145" name="Google Shape;145;p2"/>
          <p:cNvSpPr txBox="1"/>
          <p:nvPr/>
        </p:nvSpPr>
        <p:spPr>
          <a:xfrm>
            <a:off x="1113575" y="1124275"/>
            <a:ext cx="7332900" cy="3074400"/>
          </a:xfrm>
          <a:prstGeom prst="rect">
            <a:avLst/>
          </a:prstGeom>
          <a:noFill/>
          <a:ln>
            <a:noFill/>
          </a:ln>
        </p:spPr>
        <p:txBody>
          <a:bodyPr anchorCtr="0" anchor="t" bIns="91425" lIns="91425" spcFirstLastPara="1" rIns="91425" wrap="square" tIns="91425">
            <a:noAutofit/>
          </a:bodyPr>
          <a:lstStyle/>
          <a:p>
            <a:pPr indent="0" lvl="0" marL="0" marR="0" rtl="0" algn="l">
              <a:lnSpc>
                <a:spcPct val="150000"/>
              </a:lnSpc>
              <a:spcBef>
                <a:spcPts val="0"/>
              </a:spcBef>
              <a:spcAft>
                <a:spcPts val="0"/>
              </a:spcAft>
              <a:buClr>
                <a:srgbClr val="000000"/>
              </a:buClr>
              <a:buSzPts val="1800"/>
              <a:buFont typeface="Arial"/>
              <a:buNone/>
            </a:pPr>
            <a:r>
              <a:rPr b="0" i="0" lang="en" sz="1800" u="none" cap="none" strike="noStrike">
                <a:solidFill>
                  <a:srgbClr val="000000"/>
                </a:solidFill>
                <a:latin typeface="Nunito"/>
                <a:ea typeface="Nunito"/>
                <a:cs typeface="Nunito"/>
                <a:sym typeface="Nunito"/>
              </a:rPr>
              <a:t>0:00-0:02 Review Learning Objectives</a:t>
            </a:r>
            <a:endParaRPr b="0" i="0"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rPr b="0" i="0" lang="en" sz="1800" u="none" cap="none" strike="noStrike">
                <a:solidFill>
                  <a:srgbClr val="000000"/>
                </a:solidFill>
                <a:latin typeface="Nunito"/>
                <a:ea typeface="Nunito"/>
                <a:cs typeface="Nunito"/>
                <a:sym typeface="Nunito"/>
              </a:rPr>
              <a:t>0:02-0:20 Using LLMs for Automation</a:t>
            </a:r>
            <a:endParaRPr b="0" i="0"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rPr b="0" i="0" lang="en" sz="1800" u="none" cap="none" strike="noStrike">
                <a:solidFill>
                  <a:srgbClr val="000000"/>
                </a:solidFill>
                <a:latin typeface="Nunito"/>
                <a:ea typeface="Nunito"/>
                <a:cs typeface="Nunito"/>
                <a:sym typeface="Nunito"/>
              </a:rPr>
              <a:t>0:20-0:30 Practice: Create a Reusable Prompt</a:t>
            </a:r>
            <a:endParaRPr b="0" i="0"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rPr b="0" i="0" lang="en" sz="1800" u="none" cap="none" strike="noStrike">
                <a:solidFill>
                  <a:srgbClr val="000000"/>
                </a:solidFill>
                <a:latin typeface="Nunito"/>
                <a:ea typeface="Nunito"/>
                <a:cs typeface="Nunito"/>
                <a:sym typeface="Nunito"/>
              </a:rPr>
              <a:t>0:30-0:40 Practice: Generating Code with ChatGPT</a:t>
            </a:r>
            <a:endParaRPr b="0" i="0"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rPr b="0" i="0" lang="en" sz="1800" u="none" cap="none" strike="noStrike">
                <a:solidFill>
                  <a:srgbClr val="000000"/>
                </a:solidFill>
                <a:latin typeface="Nunito"/>
                <a:ea typeface="Nunito"/>
                <a:cs typeface="Nunito"/>
                <a:sym typeface="Nunito"/>
              </a:rPr>
              <a:t>0:40-0:45 Reflection</a:t>
            </a:r>
            <a:endParaRPr b="0" i="0"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rPr b="1" i="1" lang="en" sz="1800" u="none" cap="none" strike="noStrike">
                <a:solidFill>
                  <a:srgbClr val="000000"/>
                </a:solidFill>
                <a:latin typeface="Nunito"/>
                <a:ea typeface="Nunito"/>
                <a:cs typeface="Nunito"/>
                <a:sym typeface="Nunito"/>
              </a:rPr>
              <a:t>*these are estimates - timings will vary!</a:t>
            </a:r>
            <a:endParaRPr b="1" i="1"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t/>
            </a:r>
            <a:endParaRPr b="1" i="1" sz="1800" u="none" cap="none" strike="noStrike">
              <a:solidFill>
                <a:srgbClr val="000000"/>
              </a:solidFill>
              <a:latin typeface="Nunito"/>
              <a:ea typeface="Nunito"/>
              <a:cs typeface="Nunito"/>
              <a:sym typeface="Nunito"/>
            </a:endParaRPr>
          </a:p>
          <a:p>
            <a:pPr indent="0" lvl="0" marL="0" marR="0" rtl="0" algn="l">
              <a:lnSpc>
                <a:spcPct val="150000"/>
              </a:lnSpc>
              <a:spcBef>
                <a:spcPts val="0"/>
              </a:spcBef>
              <a:spcAft>
                <a:spcPts val="0"/>
              </a:spcAft>
              <a:buClr>
                <a:srgbClr val="000000"/>
              </a:buClr>
              <a:buSzPts val="1800"/>
              <a:buFont typeface="Arial"/>
              <a:buNone/>
            </a:pPr>
            <a:r>
              <a:t/>
            </a:r>
            <a:endParaRPr b="0" i="0" sz="1800" u="none" cap="none" strike="noStrike">
              <a:solidFill>
                <a:srgbClr val="000000"/>
              </a:solidFill>
              <a:latin typeface="Nunito"/>
              <a:ea typeface="Nunito"/>
              <a:cs typeface="Nunito"/>
              <a:sym typeface="Nunito"/>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Nunito"/>
              <a:ea typeface="Nunito"/>
              <a:cs typeface="Nunito"/>
              <a:sym typeface="Nuni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6" name="Shape 306"/>
        <p:cNvGrpSpPr/>
        <p:nvPr/>
      </p:nvGrpSpPr>
      <p:grpSpPr>
        <a:xfrm>
          <a:off x="0" y="0"/>
          <a:ext cx="0" cy="0"/>
          <a:chOff x="0" y="0"/>
          <a:chExt cx="0" cy="0"/>
        </a:xfrm>
      </p:grpSpPr>
      <p:sp>
        <p:nvSpPr>
          <p:cNvPr id="307" name="Google Shape;307;p20"/>
          <p:cNvSpPr txBox="1"/>
          <p:nvPr>
            <p:ph idx="4294967295" type="subTitle"/>
          </p:nvPr>
        </p:nvSpPr>
        <p:spPr>
          <a:xfrm>
            <a:off x="1665175" y="2579425"/>
            <a:ext cx="3826500" cy="457200"/>
          </a:xfrm>
          <a:prstGeom prst="rect">
            <a:avLst/>
          </a:prstGeom>
          <a:noFill/>
          <a:ln>
            <a:noFill/>
          </a:ln>
        </p:spPr>
        <p:txBody>
          <a:bodyPr anchorCtr="0" anchor="t" bIns="0" lIns="0" spcFirstLastPara="1" rIns="0" wrap="square" tIns="0">
            <a:noAutofit/>
          </a:bodyPr>
          <a:lstStyle/>
          <a:p>
            <a:pPr indent="0" lvl="0" marL="0" marR="0" rtl="0" algn="l">
              <a:lnSpc>
                <a:spcPct val="115000"/>
              </a:lnSpc>
              <a:spcBef>
                <a:spcPts val="0"/>
              </a:spcBef>
              <a:spcAft>
                <a:spcPts val="1000"/>
              </a:spcAft>
              <a:buClr>
                <a:schemeClr val="dk1"/>
              </a:buClr>
              <a:buSzPts val="1000"/>
              <a:buFont typeface="Nunito"/>
              <a:buNone/>
            </a:pPr>
            <a:r>
              <a:rPr b="0" i="0" lang="en" sz="1400" u="none" cap="none" strike="noStrike">
                <a:solidFill>
                  <a:schemeClr val="dk1"/>
                </a:solidFill>
                <a:latin typeface="Nunito"/>
                <a:ea typeface="Nunito"/>
                <a:cs typeface="Nunito"/>
                <a:sym typeface="Nunito"/>
              </a:rPr>
              <a:t>Are you keen on using scripts for other tools? Documents? Spreadsheets? Calendar? Mail?</a:t>
            </a:r>
            <a:endParaRPr b="0" i="0" sz="1400" u="none" cap="none" strike="noStrike">
              <a:solidFill>
                <a:schemeClr val="dk1"/>
              </a:solidFill>
              <a:latin typeface="Nunito"/>
              <a:ea typeface="Nunito"/>
              <a:cs typeface="Nunito"/>
              <a:sym typeface="Nunito"/>
            </a:endParaRPr>
          </a:p>
        </p:txBody>
      </p:sp>
      <p:sp>
        <p:nvSpPr>
          <p:cNvPr id="308" name="Google Shape;308;p20"/>
          <p:cNvSpPr txBox="1"/>
          <p:nvPr>
            <p:ph type="title"/>
          </p:nvPr>
        </p:nvSpPr>
        <p:spPr>
          <a:xfrm>
            <a:off x="1142200" y="457200"/>
            <a:ext cx="4798800" cy="41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t>Reflection: LLMs for Automation</a:t>
            </a:r>
            <a:endParaRPr/>
          </a:p>
        </p:txBody>
      </p:sp>
      <p:sp>
        <p:nvSpPr>
          <p:cNvPr id="309" name="Google Shape;309;p20"/>
          <p:cNvSpPr/>
          <p:nvPr/>
        </p:nvSpPr>
        <p:spPr>
          <a:xfrm>
            <a:off x="1142150" y="1900075"/>
            <a:ext cx="376500" cy="3765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1</a:t>
            </a:r>
            <a:endParaRPr b="1" i="0" sz="1600" u="none" cap="none" strike="noStrike">
              <a:solidFill>
                <a:schemeClr val="lt1"/>
              </a:solidFill>
              <a:latin typeface="Barlow Condensed"/>
              <a:ea typeface="Barlow Condensed"/>
              <a:cs typeface="Barlow Condensed"/>
              <a:sym typeface="Barlow Condensed"/>
            </a:endParaRPr>
          </a:p>
        </p:txBody>
      </p:sp>
      <p:sp>
        <p:nvSpPr>
          <p:cNvPr id="310" name="Google Shape;310;p20"/>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311" name="Google Shape;311;p20"/>
          <p:cNvSpPr/>
          <p:nvPr/>
        </p:nvSpPr>
        <p:spPr>
          <a:xfrm>
            <a:off x="1142150" y="2619775"/>
            <a:ext cx="376500" cy="3765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2</a:t>
            </a:r>
            <a:endParaRPr b="1" i="0" sz="1600" u="none" cap="none" strike="noStrike">
              <a:solidFill>
                <a:schemeClr val="lt1"/>
              </a:solidFill>
              <a:latin typeface="Barlow Condensed"/>
              <a:ea typeface="Barlow Condensed"/>
              <a:cs typeface="Barlow Condensed"/>
              <a:sym typeface="Barlow Condensed"/>
            </a:endParaRPr>
          </a:p>
        </p:txBody>
      </p:sp>
      <p:sp>
        <p:nvSpPr>
          <p:cNvPr id="312" name="Google Shape;312;p20"/>
          <p:cNvSpPr txBox="1"/>
          <p:nvPr>
            <p:ph idx="1" type="body"/>
          </p:nvPr>
        </p:nvSpPr>
        <p:spPr>
          <a:xfrm>
            <a:off x="1665175" y="1900075"/>
            <a:ext cx="3826500" cy="4572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000"/>
              </a:spcAft>
              <a:buSzPts val="1000"/>
              <a:buNone/>
            </a:pPr>
            <a:r>
              <a:rPr lang="en"/>
              <a:t>What other reusable prompts could you create for repetitive tasks?</a:t>
            </a:r>
            <a:endParaRPr sz="1400"/>
          </a:p>
        </p:txBody>
      </p:sp>
      <p:sp>
        <p:nvSpPr>
          <p:cNvPr id="313" name="Google Shape;313;p20"/>
          <p:cNvSpPr/>
          <p:nvPr/>
        </p:nvSpPr>
        <p:spPr>
          <a:xfrm>
            <a:off x="1142088" y="3299125"/>
            <a:ext cx="376500" cy="3765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3</a:t>
            </a:r>
            <a:endParaRPr b="1" i="0" sz="1600" u="none" cap="none" strike="noStrike">
              <a:solidFill>
                <a:schemeClr val="lt1"/>
              </a:solidFill>
              <a:latin typeface="Barlow Condensed"/>
              <a:ea typeface="Barlow Condensed"/>
              <a:cs typeface="Barlow Condensed"/>
              <a:sym typeface="Barlow Condensed"/>
            </a:endParaRPr>
          </a:p>
        </p:txBody>
      </p:sp>
      <p:sp>
        <p:nvSpPr>
          <p:cNvPr id="314" name="Google Shape;314;p20"/>
          <p:cNvSpPr txBox="1"/>
          <p:nvPr>
            <p:ph idx="1" type="body"/>
          </p:nvPr>
        </p:nvSpPr>
        <p:spPr>
          <a:xfrm>
            <a:off x="1665113" y="3258775"/>
            <a:ext cx="3826500" cy="4572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000"/>
              </a:spcAft>
              <a:buSzPts val="1000"/>
              <a:buNone/>
            </a:pPr>
            <a:r>
              <a:rPr lang="en"/>
              <a:t>Next week, how can you better track how much time you’re spending on certain tasks?</a:t>
            </a:r>
            <a:endParaRPr sz="1400"/>
          </a:p>
        </p:txBody>
      </p:sp>
      <p:sp>
        <p:nvSpPr>
          <p:cNvPr id="315" name="Google Shape;315;p20"/>
          <p:cNvSpPr txBox="1"/>
          <p:nvPr>
            <p:ph idx="1" type="body"/>
          </p:nvPr>
        </p:nvSpPr>
        <p:spPr>
          <a:xfrm>
            <a:off x="1689863" y="3938125"/>
            <a:ext cx="3826500" cy="457200"/>
          </a:xfrm>
          <a:prstGeom prst="rect">
            <a:avLst/>
          </a:prstGeom>
          <a:noFill/>
          <a:ln>
            <a:noFill/>
          </a:ln>
        </p:spPr>
        <p:txBody>
          <a:bodyPr anchorCtr="0" anchor="t" bIns="0" lIns="0" spcFirstLastPara="1" rIns="0" wrap="square" tIns="0">
            <a:noAutofit/>
          </a:bodyPr>
          <a:lstStyle/>
          <a:p>
            <a:pPr indent="0" lvl="0" marL="0" rtl="0" algn="l">
              <a:lnSpc>
                <a:spcPct val="115000"/>
              </a:lnSpc>
              <a:spcBef>
                <a:spcPts val="0"/>
              </a:spcBef>
              <a:spcAft>
                <a:spcPts val="1000"/>
              </a:spcAft>
              <a:buSzPts val="1000"/>
              <a:buNone/>
            </a:pPr>
            <a:r>
              <a:rPr lang="en"/>
              <a:t>How will you ensure that you don’t spend longer designing automations than time saved?</a:t>
            </a:r>
            <a:endParaRPr sz="1400"/>
          </a:p>
        </p:txBody>
      </p:sp>
      <p:sp>
        <p:nvSpPr>
          <p:cNvPr id="316" name="Google Shape;316;p20"/>
          <p:cNvSpPr/>
          <p:nvPr/>
        </p:nvSpPr>
        <p:spPr>
          <a:xfrm>
            <a:off x="1166838" y="3978475"/>
            <a:ext cx="376500" cy="3765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600"/>
              <a:buFont typeface="Arial"/>
              <a:buNone/>
            </a:pPr>
            <a:r>
              <a:rPr b="1" i="0" lang="en" sz="1600" u="none" cap="none" strike="noStrike">
                <a:solidFill>
                  <a:schemeClr val="lt1"/>
                </a:solidFill>
                <a:latin typeface="Barlow Condensed"/>
                <a:ea typeface="Barlow Condensed"/>
                <a:cs typeface="Barlow Condensed"/>
                <a:sym typeface="Barlow Condensed"/>
              </a:rPr>
              <a:t>4</a:t>
            </a:r>
            <a:endParaRPr b="1" i="0" sz="1600" u="none" cap="none" strike="noStrike">
              <a:solidFill>
                <a:schemeClr val="lt1"/>
              </a:solidFill>
              <a:latin typeface="Barlow Condensed"/>
              <a:ea typeface="Barlow Condensed"/>
              <a:cs typeface="Barlow Condensed"/>
              <a:sym typeface="Barlow Condense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9" name="Shape 149"/>
        <p:cNvGrpSpPr/>
        <p:nvPr/>
      </p:nvGrpSpPr>
      <p:grpSpPr>
        <a:xfrm>
          <a:off x="0" y="0"/>
          <a:ext cx="0" cy="0"/>
          <a:chOff x="0" y="0"/>
          <a:chExt cx="0" cy="0"/>
        </a:xfrm>
      </p:grpSpPr>
      <p:sp>
        <p:nvSpPr>
          <p:cNvPr id="150" name="Google Shape;150;p3"/>
          <p:cNvSpPr txBox="1"/>
          <p:nvPr>
            <p:ph type="title"/>
          </p:nvPr>
        </p:nvSpPr>
        <p:spPr>
          <a:xfrm>
            <a:off x="1028700" y="76200"/>
            <a:ext cx="7417800" cy="4572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sz="2400"/>
              <a:t>Teaching Guide:</a:t>
            </a:r>
            <a:endParaRPr sz="2400"/>
          </a:p>
        </p:txBody>
      </p:sp>
      <p:sp>
        <p:nvSpPr>
          <p:cNvPr id="151" name="Google Shape;151;p3"/>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graphicFrame>
        <p:nvGraphicFramePr>
          <p:cNvPr id="152" name="Google Shape;152;p3"/>
          <p:cNvGraphicFramePr/>
          <p:nvPr/>
        </p:nvGraphicFramePr>
        <p:xfrm>
          <a:off x="1028688" y="533400"/>
          <a:ext cx="3000000" cy="3000000"/>
        </p:xfrm>
        <a:graphic>
          <a:graphicData uri="http://schemas.openxmlformats.org/drawingml/2006/table">
            <a:tbl>
              <a:tblPr>
                <a:noFill/>
                <a:tableStyleId>{FC90D6E6-6449-432F-8E1E-5B2CB8A4A297}</a:tableStyleId>
              </a:tblPr>
              <a:tblGrid>
                <a:gridCol w="2233550"/>
                <a:gridCol w="5551725"/>
              </a:tblGrid>
              <a:tr h="422925">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lt1"/>
                          </a:solidFill>
                          <a:latin typeface="Barlow Semi Condensed SemiBold"/>
                          <a:ea typeface="Barlow Semi Condensed SemiBold"/>
                          <a:cs typeface="Barlow Semi Condensed SemiBold"/>
                          <a:sym typeface="Barlow Semi Condensed SemiBold"/>
                        </a:rPr>
                        <a:t>Title</a:t>
                      </a:r>
                      <a:endParaRPr sz="1500" u="none" cap="none" strike="noStrike">
                        <a:solidFill>
                          <a:schemeClr val="lt1"/>
                        </a:solidFill>
                        <a:latin typeface="Barlow Semi Condensed SemiBold"/>
                        <a:ea typeface="Barlow Semi Condensed SemiBold"/>
                        <a:cs typeface="Barlow Semi Condensed SemiBold"/>
                        <a:sym typeface="Barlow Semi Condensed SemiBold"/>
                      </a:endParaRPr>
                    </a:p>
                  </a:txBody>
                  <a:tcPr marT="91425" marB="91425" marR="91425" marL="91425">
                    <a:solidFill>
                      <a:schemeClr val="dk1"/>
                    </a:solidFill>
                  </a:tcPr>
                </a:tc>
                <a:tc>
                  <a:txBody>
                    <a:bodyPr/>
                    <a:lstStyle/>
                    <a:p>
                      <a:pPr indent="0" lvl="0" marL="0" marR="0" rtl="0" algn="ctr">
                        <a:lnSpc>
                          <a:spcPct val="100000"/>
                        </a:lnSpc>
                        <a:spcBef>
                          <a:spcPts val="0"/>
                        </a:spcBef>
                        <a:spcAft>
                          <a:spcPts val="0"/>
                        </a:spcAft>
                        <a:buClr>
                          <a:srgbClr val="000000"/>
                        </a:buClr>
                        <a:buSzPts val="1500"/>
                        <a:buFont typeface="Arial"/>
                        <a:buNone/>
                      </a:pPr>
                      <a:r>
                        <a:rPr lang="en" sz="1500" u="none" cap="none" strike="noStrike">
                          <a:solidFill>
                            <a:schemeClr val="lt1"/>
                          </a:solidFill>
                          <a:latin typeface="Barlow Semi Condensed SemiBold"/>
                          <a:ea typeface="Barlow Semi Condensed SemiBold"/>
                          <a:cs typeface="Barlow Semi Condensed SemiBold"/>
                          <a:sym typeface="Barlow Semi Condensed SemiBold"/>
                        </a:rPr>
                        <a:t>What to Do</a:t>
                      </a:r>
                      <a:endParaRPr sz="1500" u="none" cap="none" strike="noStrike">
                        <a:solidFill>
                          <a:schemeClr val="lt1"/>
                        </a:solidFill>
                        <a:latin typeface="Barlow Semi Condensed SemiBold"/>
                        <a:ea typeface="Barlow Semi Condensed SemiBold"/>
                        <a:cs typeface="Barlow Semi Condensed SemiBold"/>
                        <a:sym typeface="Barlow Semi Condensed SemiBold"/>
                      </a:endParaRPr>
                    </a:p>
                  </a:txBody>
                  <a:tcPr marT="91425" marB="91425" marR="91425" marL="91425">
                    <a:solidFill>
                      <a:schemeClr val="dk1"/>
                    </a:solidFill>
                  </a:tcPr>
                </a:tc>
              </a:tr>
              <a:tr h="521825">
                <a:tc>
                  <a:txBody>
                    <a:bodyPr/>
                    <a:lstStyle/>
                    <a:p>
                      <a:pPr indent="0" lvl="0" marL="91440" marR="91440" rtl="0" algn="l">
                        <a:lnSpc>
                          <a:spcPct val="115000"/>
                        </a:lnSpc>
                        <a:spcBef>
                          <a:spcPts val="0"/>
                        </a:spcBef>
                        <a:spcAft>
                          <a:spcPts val="0"/>
                        </a:spcAft>
                        <a:buClr>
                          <a:srgbClr val="000000"/>
                        </a:buClr>
                        <a:buSzPts val="900"/>
                        <a:buFont typeface="Arial"/>
                        <a:buNone/>
                      </a:pPr>
                      <a:r>
                        <a:rPr lang="en" sz="900" u="none" cap="none" strike="noStrike">
                          <a:latin typeface="Nunito"/>
                          <a:ea typeface="Nunito"/>
                          <a:cs typeface="Nunito"/>
                          <a:sym typeface="Nunito"/>
                        </a:rPr>
                        <a:t>Learning Objective Slides</a:t>
                      </a:r>
                      <a:endParaRPr sz="900" u="none" cap="none" strike="noStrike">
                        <a:latin typeface="Nunito"/>
                        <a:ea typeface="Nunito"/>
                        <a:cs typeface="Nunito"/>
                        <a:sym typeface="Nunito"/>
                      </a:endParaRPr>
                    </a:p>
                  </a:txBody>
                  <a:tcPr marT="91425" marB="91425" marR="91425" marL="91425">
                    <a:lnB cap="flat" cmpd="sng" w="9525">
                      <a:solidFill>
                        <a:srgbClr val="9E9E9E"/>
                      </a:solidFill>
                      <a:prstDash val="solid"/>
                      <a:round/>
                      <a:headEnd len="sm" w="sm" type="none"/>
                      <a:tailEnd len="sm" w="sm" type="none"/>
                    </a:lnB>
                    <a:solidFill>
                      <a:srgbClr val="FFFFFF"/>
                    </a:solidFill>
                  </a:tcPr>
                </a:tc>
                <a:tc>
                  <a:txBody>
                    <a:bodyPr/>
                    <a:lstStyle/>
                    <a:p>
                      <a:pPr indent="0" lvl="0" marL="91440" marR="91440" rtl="0" algn="l">
                        <a:lnSpc>
                          <a:spcPct val="115000"/>
                        </a:lnSpc>
                        <a:spcBef>
                          <a:spcPts val="0"/>
                        </a:spcBef>
                        <a:spcAft>
                          <a:spcPts val="0"/>
                        </a:spcAft>
                        <a:buClr>
                          <a:srgbClr val="000000"/>
                        </a:buClr>
                        <a:buSzPts val="1100"/>
                        <a:buFont typeface="Arial"/>
                        <a:buNone/>
                      </a:pPr>
                      <a:r>
                        <a:rPr lang="en" sz="900" u="none" cap="none" strike="noStrike">
                          <a:latin typeface="Nunito"/>
                          <a:ea typeface="Nunito"/>
                          <a:cs typeface="Nunito"/>
                          <a:sym typeface="Nunito"/>
                        </a:rPr>
                        <a:t>Pause to unpack the learning objectives and prime students for the lesson. This is a crucial step in the learning process and gives participants time to build context and activate any prior knowledge.</a:t>
                      </a:r>
                      <a:endParaRPr b="1" sz="900" u="none" cap="none" strike="noStrike">
                        <a:solidFill>
                          <a:srgbClr val="000000"/>
                        </a:solidFill>
                        <a:latin typeface="Nunito"/>
                        <a:ea typeface="Nunito"/>
                        <a:cs typeface="Nunito"/>
                        <a:sym typeface="Nunito"/>
                      </a:endParaRPr>
                    </a:p>
                  </a:txBody>
                  <a:tcPr marT="91425" marB="91425" marR="91425" marL="91425">
                    <a:lnB cap="flat" cmpd="sng" w="9525">
                      <a:solidFill>
                        <a:srgbClr val="9E9E9E"/>
                      </a:solidFill>
                      <a:prstDash val="solid"/>
                      <a:round/>
                      <a:headEnd len="sm" w="sm" type="none"/>
                      <a:tailEnd len="sm" w="sm" type="none"/>
                    </a:lnB>
                    <a:solidFill>
                      <a:srgbClr val="FFFFFF"/>
                    </a:solidFill>
                  </a:tcPr>
                </a:tc>
              </a:tr>
              <a:tr h="687250">
                <a:tc>
                  <a:txBody>
                    <a:bodyPr/>
                    <a:lstStyle/>
                    <a:p>
                      <a:pPr indent="0" lvl="0" marL="91440" marR="91440" rtl="0" algn="l">
                        <a:lnSpc>
                          <a:spcPct val="100000"/>
                        </a:lnSpc>
                        <a:spcBef>
                          <a:spcPts val="0"/>
                        </a:spcBef>
                        <a:spcAft>
                          <a:spcPts val="0"/>
                        </a:spcAft>
                        <a:buClr>
                          <a:srgbClr val="000000"/>
                        </a:buClr>
                        <a:buSzPts val="900"/>
                        <a:buFont typeface="Arial"/>
                        <a:buNone/>
                      </a:pPr>
                      <a:r>
                        <a:rPr lang="en" sz="900" u="none" cap="none" strike="noStrike">
                          <a:latin typeface="Nunito"/>
                          <a:ea typeface="Nunito"/>
                          <a:cs typeface="Nunito"/>
                          <a:sym typeface="Nunito"/>
                        </a:rPr>
                        <a:t>Solo Activities</a:t>
                      </a:r>
                      <a:endParaRPr sz="900" u="none" cap="none" strike="noStrike">
                        <a:latin typeface="Nunito"/>
                        <a:ea typeface="Nunito"/>
                        <a:cs typeface="Nunito"/>
                        <a:sym typeface="Nuni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c>
                  <a:txBody>
                    <a:bodyPr/>
                    <a:lstStyle/>
                    <a:p>
                      <a:pPr indent="-148589" lvl="0" marL="365760" marR="91440" rtl="0" algn="l">
                        <a:lnSpc>
                          <a:spcPct val="115000"/>
                        </a:lnSpc>
                        <a:spcBef>
                          <a:spcPts val="0"/>
                        </a:spcBef>
                        <a:spcAft>
                          <a:spcPts val="0"/>
                        </a:spcAft>
                        <a:buClr>
                          <a:srgbClr val="000000"/>
                        </a:buClr>
                        <a:buSzPts val="900"/>
                        <a:buFont typeface="Nunito"/>
                        <a:buChar char="●"/>
                      </a:pPr>
                      <a:r>
                        <a:rPr lang="en" sz="900" u="none" cap="none" strike="noStrike">
                          <a:latin typeface="Nunito"/>
                          <a:ea typeface="Nunito"/>
                          <a:cs typeface="Nunito"/>
                          <a:sym typeface="Nunito"/>
                        </a:rPr>
                        <a:t>For solo activities, you can choose to put people in group breakout rooms (to create the “table” group that they would be in in a physical setting) or allow students to work independently in the main session.</a:t>
                      </a:r>
                      <a:endParaRPr b="1" sz="900" u="none" cap="none" strike="noStrike">
                        <a:solidFill>
                          <a:srgbClr val="000000"/>
                        </a:solidFill>
                        <a:latin typeface="Nunito"/>
                        <a:ea typeface="Nunito"/>
                        <a:cs typeface="Nunito"/>
                        <a:sym typeface="Nuni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chemeClr val="lt1"/>
                    </a:solidFill>
                  </a:tcPr>
                </a:tc>
              </a:tr>
              <a:tr h="1294275">
                <a:tc>
                  <a:txBody>
                    <a:bodyPr/>
                    <a:lstStyle/>
                    <a:p>
                      <a:pPr indent="0" lvl="0" marL="91440" marR="91440" rtl="0" algn="l">
                        <a:lnSpc>
                          <a:spcPct val="115000"/>
                        </a:lnSpc>
                        <a:spcBef>
                          <a:spcPts val="0"/>
                        </a:spcBef>
                        <a:spcAft>
                          <a:spcPts val="0"/>
                        </a:spcAft>
                        <a:buClr>
                          <a:srgbClr val="000000"/>
                        </a:buClr>
                        <a:buSzPts val="900"/>
                        <a:buFont typeface="Arial"/>
                        <a:buNone/>
                      </a:pPr>
                      <a:r>
                        <a:rPr lang="en" sz="900" u="none" cap="none" strike="noStrike">
                          <a:latin typeface="Nunito"/>
                          <a:ea typeface="Nunito"/>
                          <a:cs typeface="Nunito"/>
                          <a:sym typeface="Nunito"/>
                        </a:rPr>
                        <a:t>Group and Partner Discussions and Exercises (Remote)</a:t>
                      </a:r>
                      <a:endParaRPr sz="900" u="none" cap="none" strike="noStrike">
                        <a:latin typeface="Nunito"/>
                        <a:ea typeface="Nunito"/>
                        <a:cs typeface="Nunito"/>
                        <a:sym typeface="Nuni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91440" marR="91440" rtl="0" algn="l">
                        <a:lnSpc>
                          <a:spcPct val="100000"/>
                        </a:lnSpc>
                        <a:spcBef>
                          <a:spcPts val="0"/>
                        </a:spcBef>
                        <a:spcAft>
                          <a:spcPts val="0"/>
                        </a:spcAft>
                        <a:buClr>
                          <a:srgbClr val="000000"/>
                        </a:buClr>
                        <a:buSzPts val="900"/>
                        <a:buFont typeface="Arial"/>
                        <a:buNone/>
                      </a:pPr>
                      <a:r>
                        <a:rPr b="1" lang="en" sz="900" u="none" cap="none" strike="noStrike">
                          <a:solidFill>
                            <a:srgbClr val="000000"/>
                          </a:solidFill>
                          <a:latin typeface="Nunito"/>
                          <a:ea typeface="Nunito"/>
                          <a:cs typeface="Nunito"/>
                          <a:sym typeface="Nunito"/>
                        </a:rPr>
                        <a:t>Creating Breakout Rooms — Group and Partner Exercises </a:t>
                      </a:r>
                      <a:endParaRPr b="1" sz="900" u="none" cap="none" strike="noStrike">
                        <a:solidFill>
                          <a:srgbClr val="000000"/>
                        </a:solidFill>
                        <a:latin typeface="Nunito"/>
                        <a:ea typeface="Nunito"/>
                        <a:cs typeface="Nunito"/>
                        <a:sym typeface="Nunito"/>
                      </a:endParaRPr>
                    </a:p>
                    <a:p>
                      <a:pPr indent="-146304" lvl="0" marL="374904" marR="182880" rtl="0" algn="l">
                        <a:lnSpc>
                          <a:spcPct val="115000"/>
                        </a:lnSpc>
                        <a:spcBef>
                          <a:spcPts val="1000"/>
                        </a:spcBef>
                        <a:spcAft>
                          <a:spcPts val="0"/>
                        </a:spcAft>
                        <a:buClr>
                          <a:srgbClr val="000000"/>
                        </a:buClr>
                        <a:buSzPts val="900"/>
                        <a:buFont typeface="Nunito"/>
                        <a:buChar char="●"/>
                      </a:pPr>
                      <a:r>
                        <a:rPr lang="en" sz="900" u="none" cap="none" strike="noStrike">
                          <a:solidFill>
                            <a:srgbClr val="000000"/>
                          </a:solidFill>
                          <a:latin typeface="Nunito"/>
                          <a:ea typeface="Nunito"/>
                          <a:cs typeface="Nunito"/>
                          <a:sym typeface="Nunito"/>
                        </a:rPr>
                        <a:t>Set up breakout rooms for pairs/groups. </a:t>
                      </a:r>
                      <a:endParaRPr sz="900" u="none" cap="none" strike="noStrike">
                        <a:latin typeface="Nunito"/>
                        <a:ea typeface="Nunito"/>
                        <a:cs typeface="Nunito"/>
                        <a:sym typeface="Nunito"/>
                      </a:endParaRPr>
                    </a:p>
                    <a:p>
                      <a:pPr indent="-146304" lvl="0" marL="374904" marR="182880" rtl="0" algn="l">
                        <a:lnSpc>
                          <a:spcPct val="115000"/>
                        </a:lnSpc>
                        <a:spcBef>
                          <a:spcPts val="0"/>
                        </a:spcBef>
                        <a:spcAft>
                          <a:spcPts val="0"/>
                        </a:spcAft>
                        <a:buClr>
                          <a:srgbClr val="000000"/>
                        </a:buClr>
                        <a:buSzPts val="900"/>
                        <a:buFont typeface="Nunito"/>
                        <a:buChar char="●"/>
                      </a:pPr>
                      <a:r>
                        <a:rPr lang="en" sz="900" u="sng" cap="none" strike="noStrike">
                          <a:solidFill>
                            <a:schemeClr val="hlink"/>
                          </a:solidFill>
                          <a:latin typeface="Nunito"/>
                          <a:ea typeface="Nunito"/>
                          <a:cs typeface="Nunito"/>
                          <a:sym typeface="Nunito"/>
                          <a:hlinkClick r:id="rId3"/>
                        </a:rPr>
                        <a:t>Broadcast</a:t>
                      </a:r>
                      <a:r>
                        <a:rPr lang="en" sz="900" u="none" cap="none" strike="noStrike">
                          <a:latin typeface="Nunito"/>
                          <a:ea typeface="Nunito"/>
                          <a:cs typeface="Nunito"/>
                          <a:sym typeface="Nunito"/>
                        </a:rPr>
                        <a:t> directions and discussion questions to all breakout rooms.</a:t>
                      </a:r>
                      <a:endParaRPr sz="900" u="none" cap="none" strike="noStrike">
                        <a:latin typeface="Nunito"/>
                        <a:ea typeface="Nunito"/>
                        <a:cs typeface="Nunito"/>
                        <a:sym typeface="Nunito"/>
                      </a:endParaRPr>
                    </a:p>
                    <a:p>
                      <a:pPr indent="-146304" lvl="0" marL="374904" marR="182880" rtl="0" algn="l">
                        <a:lnSpc>
                          <a:spcPct val="115000"/>
                        </a:lnSpc>
                        <a:spcBef>
                          <a:spcPts val="0"/>
                        </a:spcBef>
                        <a:spcAft>
                          <a:spcPts val="0"/>
                        </a:spcAft>
                        <a:buClr>
                          <a:srgbClr val="000000"/>
                        </a:buClr>
                        <a:buSzPts val="900"/>
                        <a:buFont typeface="Nunito"/>
                        <a:buChar char="●"/>
                      </a:pPr>
                      <a:r>
                        <a:rPr lang="en" sz="900" u="none" cap="none" strike="noStrike">
                          <a:solidFill>
                            <a:srgbClr val="000000"/>
                          </a:solidFill>
                          <a:latin typeface="Nunito"/>
                          <a:ea typeface="Nunito"/>
                          <a:cs typeface="Nunito"/>
                          <a:sym typeface="Nunito"/>
                        </a:rPr>
                        <a:t>At the 60-second</a:t>
                      </a:r>
                      <a:r>
                        <a:rPr lang="en" sz="900" u="none" cap="none" strike="noStrike">
                          <a:latin typeface="Nunito"/>
                          <a:ea typeface="Nunito"/>
                          <a:cs typeface="Nunito"/>
                          <a:sym typeface="Nunito"/>
                        </a:rPr>
                        <a:t>s-left </a:t>
                      </a:r>
                      <a:r>
                        <a:rPr lang="en" sz="900" u="none" cap="none" strike="noStrike">
                          <a:solidFill>
                            <a:srgbClr val="000000"/>
                          </a:solidFill>
                          <a:latin typeface="Nunito"/>
                          <a:ea typeface="Nunito"/>
                          <a:cs typeface="Nunito"/>
                          <a:sym typeface="Nunito"/>
                        </a:rPr>
                        <a:t>mark, </a:t>
                      </a:r>
                      <a:r>
                        <a:rPr lang="en" sz="900" u="none" cap="none" strike="noStrike">
                          <a:latin typeface="Nunito"/>
                          <a:ea typeface="Nunito"/>
                          <a:cs typeface="Nunito"/>
                          <a:sym typeface="Nunito"/>
                        </a:rPr>
                        <a:t>broadcast</a:t>
                      </a:r>
                      <a:r>
                        <a:rPr lang="en" sz="900" u="none" cap="none" strike="noStrike">
                          <a:solidFill>
                            <a:srgbClr val="000000"/>
                          </a:solidFill>
                          <a:latin typeface="Nunito"/>
                          <a:ea typeface="Nunito"/>
                          <a:cs typeface="Nunito"/>
                          <a:sym typeface="Nunito"/>
                        </a:rPr>
                        <a:t> a message to all rooms: “Start to wrap up your discussions. Rooms will close in one minute!”</a:t>
                      </a:r>
                      <a:endParaRPr sz="900" u="none" cap="none" strike="noStrike">
                        <a:solidFill>
                          <a:srgbClr val="000000"/>
                        </a:solidFill>
                        <a:latin typeface="Nunito"/>
                        <a:ea typeface="Nunito"/>
                        <a:cs typeface="Nunito"/>
                        <a:sym typeface="Nunito"/>
                      </a:endParaRPr>
                    </a:p>
                    <a:p>
                      <a:pPr indent="-146304" lvl="0" marL="374904" marR="182880" rtl="0" algn="l">
                        <a:lnSpc>
                          <a:spcPct val="115000"/>
                        </a:lnSpc>
                        <a:spcBef>
                          <a:spcPts val="0"/>
                        </a:spcBef>
                        <a:spcAft>
                          <a:spcPts val="0"/>
                        </a:spcAft>
                        <a:buClr>
                          <a:srgbClr val="000000"/>
                        </a:buClr>
                        <a:buSzPts val="900"/>
                        <a:buFont typeface="Nunito"/>
                        <a:buChar char="●"/>
                      </a:pPr>
                      <a:r>
                        <a:rPr lang="en" sz="900" u="none" cap="none" strike="noStrike">
                          <a:solidFill>
                            <a:srgbClr val="000000"/>
                          </a:solidFill>
                          <a:latin typeface="Nunito"/>
                          <a:ea typeface="Nunito"/>
                          <a:cs typeface="Nunito"/>
                          <a:sym typeface="Nunito"/>
                        </a:rPr>
                        <a:t>Move around from breakout room to breakout room to “walk around the classroom.”</a:t>
                      </a:r>
                      <a:endParaRPr b="1" sz="900" u="none" cap="none" strike="noStrike">
                        <a:solidFill>
                          <a:srgbClr val="000000"/>
                        </a:solidFill>
                        <a:latin typeface="Nunito"/>
                        <a:ea typeface="Nunito"/>
                        <a:cs typeface="Nunito"/>
                        <a:sym typeface="Nuni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r>
              <a:tr h="1519450">
                <a:tc>
                  <a:txBody>
                    <a:bodyPr/>
                    <a:lstStyle/>
                    <a:p>
                      <a:pPr indent="0" lvl="0" marL="91440" marR="91440" rtl="0" algn="l">
                        <a:lnSpc>
                          <a:spcPct val="115000"/>
                        </a:lnSpc>
                        <a:spcBef>
                          <a:spcPts val="0"/>
                        </a:spcBef>
                        <a:spcAft>
                          <a:spcPts val="0"/>
                        </a:spcAft>
                        <a:buClr>
                          <a:srgbClr val="000000"/>
                        </a:buClr>
                        <a:buSzPts val="900"/>
                        <a:buFont typeface="Arial"/>
                        <a:buNone/>
                      </a:pPr>
                      <a:r>
                        <a:rPr lang="en" sz="900" u="none" cap="none" strike="noStrike">
                          <a:latin typeface="Nunito"/>
                          <a:ea typeface="Nunito"/>
                          <a:cs typeface="Nunito"/>
                          <a:sym typeface="Nunito"/>
                        </a:rPr>
                        <a:t>Group and Partner Discussions and Exercises (In Person)</a:t>
                      </a:r>
                      <a:endParaRPr sz="1100" u="none" cap="none" strike="noStrike">
                        <a:latin typeface="Nunito"/>
                        <a:ea typeface="Nunito"/>
                        <a:cs typeface="Nunito"/>
                        <a:sym typeface="Nunito"/>
                      </a:endParaRPr>
                    </a:p>
                  </a:txBody>
                  <a:tcPr marT="91425" marB="91425" marR="91425" marL="91425">
                    <a:lnT cap="flat" cmpd="sng" w="9525">
                      <a:solidFill>
                        <a:srgbClr val="9E9E9E"/>
                      </a:solidFill>
                      <a:prstDash val="solid"/>
                      <a:round/>
                      <a:headEnd len="sm" w="sm" type="none"/>
                      <a:tailEnd len="sm" w="sm" type="none"/>
                    </a:lnT>
                    <a:solidFill>
                      <a:srgbClr val="FFFFFF"/>
                    </a:solidFill>
                  </a:tcPr>
                </a:tc>
                <a:tc>
                  <a:txBody>
                    <a:bodyPr/>
                    <a:lstStyle/>
                    <a:p>
                      <a:pPr indent="0" lvl="0" marL="0" marR="182880" rtl="0" algn="l">
                        <a:lnSpc>
                          <a:spcPct val="115000"/>
                        </a:lnSpc>
                        <a:spcBef>
                          <a:spcPts val="0"/>
                        </a:spcBef>
                        <a:spcAft>
                          <a:spcPts val="0"/>
                        </a:spcAft>
                        <a:buClr>
                          <a:srgbClr val="000000"/>
                        </a:buClr>
                        <a:buSzPts val="900"/>
                        <a:buFont typeface="Arial"/>
                        <a:buNone/>
                      </a:pPr>
                      <a:r>
                        <a:rPr b="1" lang="en" sz="900" u="none" cap="none" strike="noStrike">
                          <a:latin typeface="Nunito"/>
                          <a:ea typeface="Nunito"/>
                          <a:cs typeface="Nunito"/>
                          <a:sym typeface="Nunito"/>
                        </a:rPr>
                        <a:t>Facilitating Group and Partner Discussions and Exercises — Live Classroom</a:t>
                      </a:r>
                      <a:endParaRPr b="1" sz="900" u="none" cap="none" strike="noStrike">
                        <a:latin typeface="Nunito"/>
                        <a:ea typeface="Nunito"/>
                        <a:cs typeface="Nunito"/>
                        <a:sym typeface="Nunito"/>
                      </a:endParaRPr>
                    </a:p>
                    <a:p>
                      <a:pPr indent="-285750" lvl="0" marL="457200" marR="182880" rtl="0" algn="l">
                        <a:lnSpc>
                          <a:spcPct val="115000"/>
                        </a:lnSpc>
                        <a:spcBef>
                          <a:spcPts val="0"/>
                        </a:spcBef>
                        <a:spcAft>
                          <a:spcPts val="0"/>
                        </a:spcAft>
                        <a:buClr>
                          <a:srgbClr val="000000"/>
                        </a:buClr>
                        <a:buSzPts val="900"/>
                        <a:buFont typeface="Nunito"/>
                        <a:buChar char="●"/>
                      </a:pPr>
                      <a:r>
                        <a:rPr lang="en" sz="900" u="none" cap="none" strike="noStrike">
                          <a:latin typeface="Nunito"/>
                          <a:ea typeface="Nunito"/>
                          <a:cs typeface="Nunito"/>
                          <a:sym typeface="Nunito"/>
                        </a:rPr>
                        <a:t>Arrange the room prior to the session to create a conducive environment for group work. </a:t>
                      </a:r>
                      <a:endParaRPr sz="900" u="none" cap="none" strike="noStrike">
                        <a:latin typeface="Nunito"/>
                        <a:ea typeface="Nunito"/>
                        <a:cs typeface="Nunito"/>
                        <a:sym typeface="Nunito"/>
                      </a:endParaRPr>
                    </a:p>
                    <a:p>
                      <a:pPr indent="-285750" lvl="0" marL="457200" marR="182880" rtl="0" algn="l">
                        <a:lnSpc>
                          <a:spcPct val="115000"/>
                        </a:lnSpc>
                        <a:spcBef>
                          <a:spcPts val="0"/>
                        </a:spcBef>
                        <a:spcAft>
                          <a:spcPts val="0"/>
                        </a:spcAft>
                        <a:buClr>
                          <a:srgbClr val="000000"/>
                        </a:buClr>
                        <a:buSzPts val="900"/>
                        <a:buFont typeface="Nunito"/>
                        <a:buChar char="●"/>
                      </a:pPr>
                      <a:r>
                        <a:rPr lang="en" sz="900" u="none" cap="none" strike="noStrike">
                          <a:latin typeface="Nunito"/>
                          <a:ea typeface="Nunito"/>
                          <a:cs typeface="Nunito"/>
                          <a:sym typeface="Nunito"/>
                        </a:rPr>
                        <a:t>Provide clear, concise instructions verbally </a:t>
                      </a:r>
                      <a:r>
                        <a:rPr b="1" lang="en" sz="900" u="none" cap="none" strike="noStrike">
                          <a:latin typeface="Nunito"/>
                          <a:ea typeface="Nunito"/>
                          <a:cs typeface="Nunito"/>
                          <a:sym typeface="Nunito"/>
                        </a:rPr>
                        <a:t>and</a:t>
                      </a:r>
                      <a:r>
                        <a:rPr lang="en" sz="900" u="none" cap="none" strike="noStrike">
                          <a:latin typeface="Nunito"/>
                          <a:ea typeface="Nunito"/>
                          <a:cs typeface="Nunito"/>
                          <a:sym typeface="Nunito"/>
                        </a:rPr>
                        <a:t> on a handout or slide for the exercise, ensuring that all participants are aware of the goals and the time allocated.</a:t>
                      </a:r>
                      <a:endParaRPr sz="900" u="none" cap="none" strike="noStrike">
                        <a:latin typeface="Nunito"/>
                        <a:ea typeface="Nunito"/>
                        <a:cs typeface="Nunito"/>
                        <a:sym typeface="Nunito"/>
                      </a:endParaRPr>
                    </a:p>
                    <a:p>
                      <a:pPr indent="-285750" lvl="0" marL="457200" marR="182880" rtl="0" algn="l">
                        <a:lnSpc>
                          <a:spcPct val="115000"/>
                        </a:lnSpc>
                        <a:spcBef>
                          <a:spcPts val="0"/>
                        </a:spcBef>
                        <a:spcAft>
                          <a:spcPts val="0"/>
                        </a:spcAft>
                        <a:buClr>
                          <a:srgbClr val="000000"/>
                        </a:buClr>
                        <a:buSzPts val="900"/>
                        <a:buFont typeface="Nunito"/>
                        <a:buChar char="●"/>
                      </a:pPr>
                      <a:r>
                        <a:rPr lang="en" sz="900" u="none" cap="none" strike="noStrike">
                          <a:latin typeface="Nunito"/>
                          <a:ea typeface="Nunito"/>
                          <a:cs typeface="Nunito"/>
                          <a:sym typeface="Nunito"/>
                        </a:rPr>
                        <a:t>Circulate around the room to engage with groups</a:t>
                      </a:r>
                      <a:endParaRPr sz="900" u="none" cap="none" strike="noStrike">
                        <a:latin typeface="Nunito"/>
                        <a:ea typeface="Nunito"/>
                        <a:cs typeface="Nunito"/>
                        <a:sym typeface="Nunito"/>
                      </a:endParaRPr>
                    </a:p>
                    <a:p>
                      <a:pPr indent="-285750" lvl="0" marL="457200" marR="182880" rtl="0" algn="l">
                        <a:lnSpc>
                          <a:spcPct val="115000"/>
                        </a:lnSpc>
                        <a:spcBef>
                          <a:spcPts val="0"/>
                        </a:spcBef>
                        <a:spcAft>
                          <a:spcPts val="0"/>
                        </a:spcAft>
                        <a:buClr>
                          <a:srgbClr val="000000"/>
                        </a:buClr>
                        <a:buSzPts val="900"/>
                        <a:buFont typeface="Nunito"/>
                        <a:buChar char="●"/>
                      </a:pPr>
                      <a:r>
                        <a:rPr lang="en" sz="900" u="none" cap="none" strike="noStrike">
                          <a:latin typeface="Nunito"/>
                          <a:ea typeface="Nunito"/>
                          <a:cs typeface="Nunito"/>
                          <a:sym typeface="Nunito"/>
                        </a:rPr>
                        <a:t>Display a timer or announce when there is 1 min remaining</a:t>
                      </a:r>
                      <a:endParaRPr sz="900" u="none" cap="none" strike="noStrike">
                        <a:latin typeface="Nunito"/>
                        <a:ea typeface="Nunito"/>
                        <a:cs typeface="Nunito"/>
                        <a:sym typeface="Nunito"/>
                      </a:endParaRPr>
                    </a:p>
                    <a:p>
                      <a:pPr indent="-285750" lvl="0" marL="457200" marR="182880" rtl="0" algn="l">
                        <a:lnSpc>
                          <a:spcPct val="115000"/>
                        </a:lnSpc>
                        <a:spcBef>
                          <a:spcPts val="0"/>
                        </a:spcBef>
                        <a:spcAft>
                          <a:spcPts val="0"/>
                        </a:spcAft>
                        <a:buClr>
                          <a:srgbClr val="000000"/>
                        </a:buClr>
                        <a:buSzPts val="900"/>
                        <a:buFont typeface="Nunito"/>
                        <a:buChar char="●"/>
                      </a:pPr>
                      <a:r>
                        <a:rPr lang="en" sz="900" u="none" cap="none" strike="noStrike">
                          <a:latin typeface="Nunito"/>
                          <a:ea typeface="Nunito"/>
                          <a:cs typeface="Nunito"/>
                          <a:sym typeface="Nunito"/>
                        </a:rPr>
                        <a:t>Facilitate the sharing of group conclusions or discussion points with the whole class, ensuring that each group has a voice.</a:t>
                      </a:r>
                      <a:endParaRPr sz="900" u="none" cap="none" strike="noStrike">
                        <a:latin typeface="Nunito"/>
                        <a:ea typeface="Nunito"/>
                        <a:cs typeface="Nunito"/>
                        <a:sym typeface="Nunito"/>
                      </a:endParaRPr>
                    </a:p>
                  </a:txBody>
                  <a:tcPr marT="91425" marB="91425" marR="91425" marL="91425">
                    <a:lnT cap="flat" cmpd="sng" w="9525">
                      <a:solidFill>
                        <a:srgbClr val="9E9E9E"/>
                      </a:solidFill>
                      <a:prstDash val="solid"/>
                      <a:round/>
                      <a:headEnd len="sm" w="sm" type="none"/>
                      <a:tailEnd len="sm" w="sm" type="none"/>
                    </a:lnT>
                    <a:solidFill>
                      <a:srgbClr val="FFFFFF"/>
                    </a:solidFill>
                  </a:tcPr>
                </a:tc>
              </a:tr>
            </a:tbl>
          </a:graphicData>
        </a:graphic>
      </p:graphicFrame>
      <p:sp>
        <p:nvSpPr>
          <p:cNvPr id="153" name="Google Shape;153;p3"/>
          <p:cNvSpPr txBox="1"/>
          <p:nvPr/>
        </p:nvSpPr>
        <p:spPr>
          <a:xfrm>
            <a:off x="2849175" y="57000"/>
            <a:ext cx="6996300" cy="400200"/>
          </a:xfrm>
          <a:prstGeom prst="rect">
            <a:avLst/>
          </a:prstGeom>
          <a:noFill/>
          <a:ln>
            <a:noFill/>
          </a:ln>
        </p:spPr>
        <p:txBody>
          <a:bodyPr anchorCtr="0" anchor="b" bIns="91425" lIns="0"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Nunito"/>
                <a:ea typeface="Nunito"/>
                <a:cs typeface="Nunito"/>
                <a:sym typeface="Nunito"/>
              </a:rPr>
              <a:t>Use the following quick tips for instructional guidance. </a:t>
            </a:r>
            <a:endParaRPr b="0" i="0" sz="1400" u="none" cap="none" strike="noStrike">
              <a:solidFill>
                <a:srgbClr val="000000"/>
              </a:solidFill>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4"/>
          <p:cNvSpPr txBox="1"/>
          <p:nvPr>
            <p:ph type="ctrTitle"/>
          </p:nvPr>
        </p:nvSpPr>
        <p:spPr>
          <a:xfrm>
            <a:off x="457200" y="3383050"/>
            <a:ext cx="6428700" cy="5541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4000"/>
              <a:buNone/>
            </a:pPr>
            <a:r>
              <a:rPr lang="en"/>
              <a:t>LLMs for Automation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5"/>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164" name="Google Shape;164;p5"/>
          <p:cNvSpPr txBox="1"/>
          <p:nvPr>
            <p:ph idx="4294967295" type="subTitle"/>
          </p:nvPr>
        </p:nvSpPr>
        <p:spPr>
          <a:xfrm>
            <a:off x="457200" y="1589075"/>
            <a:ext cx="4989000" cy="1497000"/>
          </a:xfrm>
          <a:prstGeom prst="rect">
            <a:avLst/>
          </a:prstGeom>
          <a:noFill/>
          <a:ln>
            <a:noFill/>
          </a:ln>
        </p:spPr>
        <p:txBody>
          <a:bodyPr anchorCtr="0" anchor="ctr" bIns="0" lIns="0" spcFirstLastPara="1" rIns="0" wrap="square" tIns="0">
            <a:noAutofit/>
          </a:bodyPr>
          <a:lstStyle/>
          <a:p>
            <a:pPr indent="-342900" lvl="0" marL="457200" marR="0" rtl="0" algn="l">
              <a:lnSpc>
                <a:spcPct val="115000"/>
              </a:lnSpc>
              <a:spcBef>
                <a:spcPts val="0"/>
              </a:spcBef>
              <a:spcAft>
                <a:spcPts val="0"/>
              </a:spcAft>
              <a:buClr>
                <a:schemeClr val="dk2"/>
              </a:buClr>
              <a:buSzPts val="1800"/>
              <a:buFont typeface="Nunito"/>
              <a:buChar char="⮕"/>
            </a:pPr>
            <a:r>
              <a:rPr b="0" i="0" lang="en" sz="1800" u="none" cap="none" strike="noStrike">
                <a:solidFill>
                  <a:schemeClr val="dk1"/>
                </a:solidFill>
                <a:latin typeface="Nunito"/>
                <a:ea typeface="Nunito"/>
                <a:cs typeface="Nunito"/>
                <a:sym typeface="Nunito"/>
              </a:rPr>
              <a:t>Identify the key steps involved in designing an automation.</a:t>
            </a:r>
            <a:endParaRPr b="0" i="0" sz="1800" u="none" cap="none" strike="noStrike">
              <a:solidFill>
                <a:schemeClr val="dk1"/>
              </a:solidFill>
              <a:latin typeface="Nunito"/>
              <a:ea typeface="Nunito"/>
              <a:cs typeface="Nunito"/>
              <a:sym typeface="Nunito"/>
            </a:endParaRPr>
          </a:p>
          <a:p>
            <a:pPr indent="-342900" lvl="0" marL="457200" marR="0" rtl="0" algn="l">
              <a:lnSpc>
                <a:spcPct val="115000"/>
              </a:lnSpc>
              <a:spcBef>
                <a:spcPts val="0"/>
              </a:spcBef>
              <a:spcAft>
                <a:spcPts val="0"/>
              </a:spcAft>
              <a:buClr>
                <a:schemeClr val="dk2"/>
              </a:buClr>
              <a:buSzPts val="1800"/>
              <a:buFont typeface="Nunito"/>
              <a:buChar char="⮕"/>
            </a:pPr>
            <a:r>
              <a:rPr b="0" i="0" lang="en" sz="1800" u="none" cap="none" strike="noStrike">
                <a:solidFill>
                  <a:schemeClr val="dk1"/>
                </a:solidFill>
                <a:latin typeface="Nunito"/>
                <a:ea typeface="Nunito"/>
                <a:cs typeface="Nunito"/>
                <a:sym typeface="Nunito"/>
              </a:rPr>
              <a:t>Explain the different types of automation LLMs can assist with.</a:t>
            </a:r>
            <a:endParaRPr b="0" i="0" sz="1800" u="none" cap="none" strike="noStrike">
              <a:solidFill>
                <a:schemeClr val="dk1"/>
              </a:solidFill>
              <a:latin typeface="Nunito"/>
              <a:ea typeface="Nunito"/>
              <a:cs typeface="Nunito"/>
              <a:sym typeface="Nunito"/>
            </a:endParaRPr>
          </a:p>
          <a:p>
            <a:pPr indent="-342900" lvl="0" marL="457200" marR="0" rtl="0" algn="l">
              <a:lnSpc>
                <a:spcPct val="115000"/>
              </a:lnSpc>
              <a:spcBef>
                <a:spcPts val="0"/>
              </a:spcBef>
              <a:spcAft>
                <a:spcPts val="0"/>
              </a:spcAft>
              <a:buClr>
                <a:schemeClr val="dk2"/>
              </a:buClr>
              <a:buSzPts val="1800"/>
              <a:buFont typeface="Nunito"/>
              <a:buChar char="⮕"/>
            </a:pPr>
            <a:r>
              <a:rPr b="0" i="0" lang="en" sz="1800" u="none" cap="none" strike="noStrike">
                <a:solidFill>
                  <a:schemeClr val="dk1"/>
                </a:solidFill>
                <a:latin typeface="Nunito"/>
                <a:ea typeface="Nunito"/>
                <a:cs typeface="Nunito"/>
                <a:sym typeface="Nunito"/>
              </a:rPr>
              <a:t>Apply the principles of automation design to a real-world business process.</a:t>
            </a:r>
            <a:endParaRPr b="0" i="0" sz="1800" u="none" cap="none" strike="noStrike">
              <a:solidFill>
                <a:schemeClr val="dk1"/>
              </a:solidFill>
              <a:latin typeface="Nunito"/>
              <a:ea typeface="Nunito"/>
              <a:cs typeface="Nunito"/>
              <a:sym typeface="Nuni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6"/>
          <p:cNvSpPr txBox="1"/>
          <p:nvPr>
            <p:ph type="ctrTitle"/>
          </p:nvPr>
        </p:nvSpPr>
        <p:spPr>
          <a:xfrm>
            <a:off x="1028700" y="3520150"/>
            <a:ext cx="6174600" cy="5541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4000"/>
              <a:buNone/>
            </a:pPr>
            <a:r>
              <a:rPr lang="en"/>
              <a:t>Using LLMs for Automation</a:t>
            </a:r>
            <a:endParaRPr>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3" name="Shape 173"/>
        <p:cNvGrpSpPr/>
        <p:nvPr/>
      </p:nvGrpSpPr>
      <p:grpSpPr>
        <a:xfrm>
          <a:off x="0" y="0"/>
          <a:ext cx="0" cy="0"/>
          <a:chOff x="0" y="0"/>
          <a:chExt cx="0" cy="0"/>
        </a:xfrm>
      </p:grpSpPr>
      <p:sp>
        <p:nvSpPr>
          <p:cNvPr id="174" name="Google Shape;174;p7"/>
          <p:cNvSpPr txBox="1"/>
          <p:nvPr>
            <p:ph type="ctrTitle"/>
          </p:nvPr>
        </p:nvSpPr>
        <p:spPr>
          <a:xfrm>
            <a:off x="2051675" y="457200"/>
            <a:ext cx="6177900" cy="2300100"/>
          </a:xfrm>
          <a:prstGeom prst="rect">
            <a:avLst/>
          </a:prstGeom>
          <a:noFill/>
          <a:ln>
            <a:noFill/>
          </a:ln>
        </p:spPr>
        <p:txBody>
          <a:bodyPr anchorCtr="0" anchor="b" bIns="0" lIns="0" spcFirstLastPara="1" rIns="0" wrap="square" tIns="0">
            <a:noAutofit/>
          </a:bodyPr>
          <a:lstStyle/>
          <a:p>
            <a:pPr indent="0" lvl="0" marL="0" rtl="0" algn="l">
              <a:lnSpc>
                <a:spcPct val="90000"/>
              </a:lnSpc>
              <a:spcBef>
                <a:spcPts val="0"/>
              </a:spcBef>
              <a:spcAft>
                <a:spcPts val="0"/>
              </a:spcAft>
              <a:buSzPts val="3000"/>
              <a:buNone/>
            </a:pPr>
            <a:r>
              <a:rPr lang="en" sz="2400"/>
              <a:t>Frontline clinicians spend an hour doing an assessment with somebody and then they spend anything from one to two hours entering data about the consultation, and it’s unacceptable.</a:t>
            </a:r>
            <a:endParaRPr sz="2400">
              <a:highlight>
                <a:schemeClr val="accent4"/>
              </a:highlight>
            </a:endParaRPr>
          </a:p>
        </p:txBody>
      </p:sp>
      <p:sp>
        <p:nvSpPr>
          <p:cNvPr id="175" name="Google Shape;175;p7"/>
          <p:cNvSpPr txBox="1"/>
          <p:nvPr>
            <p:ph idx="1" type="subTitle"/>
          </p:nvPr>
        </p:nvSpPr>
        <p:spPr>
          <a:xfrm>
            <a:off x="2051675" y="2985800"/>
            <a:ext cx="4341900" cy="246300"/>
          </a:xfrm>
          <a:prstGeom prst="rect">
            <a:avLst/>
          </a:prstGeom>
          <a:noFill/>
          <a:ln>
            <a:noFill/>
          </a:ln>
        </p:spPr>
        <p:txBody>
          <a:bodyPr anchorCtr="0" anchor="t" bIns="0" lIns="0" spcFirstLastPara="1" rIns="0" wrap="square" tIns="0">
            <a:noAutofit/>
          </a:bodyPr>
          <a:lstStyle/>
          <a:p>
            <a:pPr indent="-330200" lvl="0" marL="457200" rtl="0" algn="l">
              <a:lnSpc>
                <a:spcPct val="100000"/>
              </a:lnSpc>
              <a:spcBef>
                <a:spcPts val="0"/>
              </a:spcBef>
              <a:spcAft>
                <a:spcPts val="0"/>
              </a:spcAft>
              <a:buSzPts val="1600"/>
              <a:buChar char="-"/>
            </a:pPr>
            <a:r>
              <a:rPr lang="en"/>
              <a:t>Dr Geraldine Strathdee, National Clinical Director for Mental Health</a:t>
            </a:r>
            <a:endParaRPr/>
          </a:p>
        </p:txBody>
      </p:sp>
      <p:sp>
        <p:nvSpPr>
          <p:cNvPr id="176" name="Google Shape;176;p7"/>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
        <p:nvSpPr>
          <p:cNvPr id="177" name="Google Shape;177;p7"/>
          <p:cNvSpPr txBox="1"/>
          <p:nvPr>
            <p:ph idx="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8"/>
          <p:cNvSpPr txBox="1"/>
          <p:nvPr>
            <p:ph idx="1" type="body"/>
          </p:nvPr>
        </p:nvSpPr>
        <p:spPr>
          <a:xfrm>
            <a:off x="3209075" y="4241800"/>
            <a:ext cx="3445500" cy="2154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1000"/>
              </a:spcAft>
              <a:buSzPts val="1000"/>
              <a:buNone/>
            </a:pPr>
            <a:r>
              <a:rPr lang="en"/>
              <a:t>Source: </a:t>
            </a:r>
            <a:r>
              <a:rPr lang="en" u="sng">
                <a:solidFill>
                  <a:schemeClr val="hlink"/>
                </a:solidFill>
                <a:hlinkClick r:id="rId3"/>
              </a:rPr>
              <a:t>xkcd: Automation</a:t>
            </a:r>
            <a:endParaRPr/>
          </a:p>
        </p:txBody>
      </p:sp>
      <p:sp>
        <p:nvSpPr>
          <p:cNvPr id="183" name="Google Shape;183;p8"/>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pic>
        <p:nvPicPr>
          <p:cNvPr id="184" name="Google Shape;184;p8"/>
          <p:cNvPicPr preferRelativeResize="0"/>
          <p:nvPr/>
        </p:nvPicPr>
        <p:blipFill rotWithShape="1">
          <a:blip r:embed="rId4">
            <a:alphaModFix/>
          </a:blip>
          <a:srcRect b="0" l="0" r="0" t="0"/>
          <a:stretch/>
        </p:blipFill>
        <p:spPr>
          <a:xfrm>
            <a:off x="3209078" y="686300"/>
            <a:ext cx="3445337" cy="34794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9"/>
          <p:cNvSpPr txBox="1"/>
          <p:nvPr>
            <p:ph idx="1" type="body"/>
          </p:nvPr>
        </p:nvSpPr>
        <p:spPr>
          <a:xfrm>
            <a:off x="1142150" y="1143850"/>
            <a:ext cx="3933300" cy="3343800"/>
          </a:xfrm>
          <a:prstGeom prst="rect">
            <a:avLst/>
          </a:prstGeom>
          <a:noFill/>
          <a:ln>
            <a:noFill/>
          </a:ln>
        </p:spPr>
        <p:txBody>
          <a:bodyPr anchorCtr="0" anchor="t" bIns="0" lIns="0" spcFirstLastPara="1" rIns="0" wrap="square" tIns="0">
            <a:spAutoFit/>
          </a:bodyPr>
          <a:lstStyle/>
          <a:p>
            <a:pPr indent="-292100" lvl="0" marL="457200" rtl="0" algn="l">
              <a:lnSpc>
                <a:spcPct val="115000"/>
              </a:lnSpc>
              <a:spcBef>
                <a:spcPts val="0"/>
              </a:spcBef>
              <a:spcAft>
                <a:spcPts val="0"/>
              </a:spcAft>
              <a:buSzPts val="1000"/>
              <a:buChar char="⮕"/>
            </a:pPr>
            <a:r>
              <a:rPr b="1" lang="en"/>
              <a:t>Step 1:</a:t>
            </a:r>
            <a:r>
              <a:rPr lang="en"/>
              <a:t> Identify Repetitive and Time-Consuming Tasks</a:t>
            </a:r>
            <a:endParaRPr/>
          </a:p>
          <a:p>
            <a:pPr indent="-292100" lvl="0" marL="457200" rtl="0" algn="l">
              <a:lnSpc>
                <a:spcPct val="115000"/>
              </a:lnSpc>
              <a:spcBef>
                <a:spcPts val="1000"/>
              </a:spcBef>
              <a:spcAft>
                <a:spcPts val="0"/>
              </a:spcAft>
              <a:buSzPts val="1000"/>
              <a:buChar char="⮕"/>
            </a:pPr>
            <a:r>
              <a:rPr b="1" lang="en"/>
              <a:t>Step 2:</a:t>
            </a:r>
            <a:r>
              <a:rPr lang="en"/>
              <a:t> Determine the Value and Feasibility of Automating Tasks</a:t>
            </a:r>
            <a:endParaRPr/>
          </a:p>
          <a:p>
            <a:pPr indent="-292100" lvl="0" marL="457200" rtl="0" algn="l">
              <a:lnSpc>
                <a:spcPct val="115000"/>
              </a:lnSpc>
              <a:spcBef>
                <a:spcPts val="1000"/>
              </a:spcBef>
              <a:spcAft>
                <a:spcPts val="0"/>
              </a:spcAft>
              <a:buSzPts val="1000"/>
              <a:buChar char="⮕"/>
            </a:pPr>
            <a:r>
              <a:rPr b="1" lang="en"/>
              <a:t>Step 3:</a:t>
            </a:r>
            <a:r>
              <a:rPr lang="en"/>
              <a:t> Prioritize Task for Automation</a:t>
            </a:r>
            <a:endParaRPr/>
          </a:p>
          <a:p>
            <a:pPr indent="-292100" lvl="0" marL="457200" rtl="0" algn="l">
              <a:lnSpc>
                <a:spcPct val="115000"/>
              </a:lnSpc>
              <a:spcBef>
                <a:spcPts val="1000"/>
              </a:spcBef>
              <a:spcAft>
                <a:spcPts val="0"/>
              </a:spcAft>
              <a:buSzPts val="1000"/>
              <a:buChar char="⮕"/>
            </a:pPr>
            <a:r>
              <a:rPr b="1" lang="en"/>
              <a:t>Step 4: </a:t>
            </a:r>
            <a:r>
              <a:rPr lang="en"/>
              <a:t>Choose the Right Automation Tool</a:t>
            </a:r>
            <a:endParaRPr/>
          </a:p>
          <a:p>
            <a:pPr indent="-292100" lvl="0" marL="457200" rtl="0" algn="l">
              <a:lnSpc>
                <a:spcPct val="115000"/>
              </a:lnSpc>
              <a:spcBef>
                <a:spcPts val="1000"/>
              </a:spcBef>
              <a:spcAft>
                <a:spcPts val="0"/>
              </a:spcAft>
              <a:buSzPts val="1000"/>
              <a:buChar char="⮕"/>
            </a:pPr>
            <a:r>
              <a:rPr b="1" lang="en"/>
              <a:t>Step 5:</a:t>
            </a:r>
            <a:r>
              <a:rPr lang="en"/>
              <a:t> Reassign the task, if necessary</a:t>
            </a:r>
            <a:endParaRPr/>
          </a:p>
          <a:p>
            <a:pPr indent="-292100" lvl="0" marL="457200" rtl="0" algn="l">
              <a:lnSpc>
                <a:spcPct val="115000"/>
              </a:lnSpc>
              <a:spcBef>
                <a:spcPts val="1000"/>
              </a:spcBef>
              <a:spcAft>
                <a:spcPts val="0"/>
              </a:spcAft>
              <a:buSzPts val="1000"/>
              <a:buChar char="⮕"/>
            </a:pPr>
            <a:r>
              <a:rPr b="1" lang="en"/>
              <a:t>Step 6:</a:t>
            </a:r>
            <a:r>
              <a:rPr lang="en"/>
              <a:t> Develop an Implementation Plan</a:t>
            </a:r>
            <a:endParaRPr/>
          </a:p>
          <a:p>
            <a:pPr indent="0" lvl="0" marL="0" rtl="0" algn="l">
              <a:lnSpc>
                <a:spcPct val="115000"/>
              </a:lnSpc>
              <a:spcBef>
                <a:spcPts val="1000"/>
              </a:spcBef>
              <a:spcAft>
                <a:spcPts val="0"/>
              </a:spcAft>
              <a:buSzPts val="1000"/>
              <a:buNone/>
            </a:pPr>
            <a:r>
              <a:t/>
            </a:r>
            <a:endParaRPr/>
          </a:p>
          <a:p>
            <a:pPr indent="0" lvl="0" marL="0" rtl="0" algn="l">
              <a:lnSpc>
                <a:spcPct val="115000"/>
              </a:lnSpc>
              <a:spcBef>
                <a:spcPts val="1000"/>
              </a:spcBef>
              <a:spcAft>
                <a:spcPts val="1000"/>
              </a:spcAft>
              <a:buSzPts val="1000"/>
              <a:buNone/>
            </a:pPr>
            <a:r>
              <a:rPr lang="en"/>
              <a:t>…then loop back to </a:t>
            </a:r>
            <a:r>
              <a:rPr b="1" lang="en"/>
              <a:t>step</a:t>
            </a:r>
            <a:r>
              <a:rPr lang="en"/>
              <a:t> </a:t>
            </a:r>
            <a:r>
              <a:rPr b="1" lang="en"/>
              <a:t>four</a:t>
            </a:r>
            <a:r>
              <a:rPr lang="en"/>
              <a:t> as necessary.</a:t>
            </a:r>
            <a:endParaRPr/>
          </a:p>
        </p:txBody>
      </p:sp>
      <p:sp>
        <p:nvSpPr>
          <p:cNvPr id="190" name="Google Shape;190;p9"/>
          <p:cNvSpPr txBox="1"/>
          <p:nvPr>
            <p:ph type="title"/>
          </p:nvPr>
        </p:nvSpPr>
        <p:spPr>
          <a:xfrm>
            <a:off x="1142150" y="457200"/>
            <a:ext cx="7544700" cy="410400"/>
          </a:xfrm>
          <a:prstGeom prst="rect">
            <a:avLst/>
          </a:prstGeom>
          <a:noFill/>
          <a:ln>
            <a:noFill/>
          </a:ln>
        </p:spPr>
        <p:txBody>
          <a:bodyPr anchorCtr="0" anchor="t" bIns="0" lIns="0" spcFirstLastPara="1" rIns="0" wrap="square" tIns="0">
            <a:noAutofit/>
          </a:bodyPr>
          <a:lstStyle/>
          <a:p>
            <a:pPr indent="0" lvl="0" marL="0" rtl="0" algn="l">
              <a:lnSpc>
                <a:spcPct val="90000"/>
              </a:lnSpc>
              <a:spcBef>
                <a:spcPts val="0"/>
              </a:spcBef>
              <a:spcAft>
                <a:spcPts val="0"/>
              </a:spcAft>
              <a:buSzPts val="3000"/>
              <a:buNone/>
            </a:pPr>
            <a:r>
              <a:rPr lang="en"/>
              <a:t>Step by Step: Designing Automation</a:t>
            </a:r>
            <a:endParaRPr/>
          </a:p>
        </p:txBody>
      </p:sp>
      <p:sp>
        <p:nvSpPr>
          <p:cNvPr id="191" name="Google Shape;191;p9"/>
          <p:cNvSpPr/>
          <p:nvPr>
            <p:ph idx="2" type="pic"/>
          </p:nvPr>
        </p:nvSpPr>
        <p:spPr>
          <a:xfrm>
            <a:off x="5242200" y="979025"/>
            <a:ext cx="3444600" cy="3444600"/>
          </a:xfrm>
          <a:prstGeom prst="rect">
            <a:avLst/>
          </a:prstGeom>
          <a:noFill/>
          <a:ln>
            <a:noFill/>
          </a:ln>
        </p:spPr>
      </p:sp>
      <p:sp>
        <p:nvSpPr>
          <p:cNvPr id="192" name="Google Shape;192;p9"/>
          <p:cNvSpPr txBox="1"/>
          <p:nvPr>
            <p:ph idx="12" type="sldNum"/>
          </p:nvPr>
        </p:nvSpPr>
        <p:spPr>
          <a:xfrm>
            <a:off x="320040" y="4663225"/>
            <a:ext cx="316200" cy="315900"/>
          </a:xfrm>
          <a:prstGeom prst="rect">
            <a:avLst/>
          </a:prstGeom>
          <a:noFill/>
          <a:ln>
            <a:noFill/>
          </a:ln>
        </p:spPr>
        <p:txBody>
          <a:bodyPr anchorCtr="0" anchor="ctr" bIns="0" lIns="0" spcFirstLastPara="1" rIns="0" wrap="square" tIns="0">
            <a:noAutofit/>
          </a:bodyPr>
          <a:lstStyle/>
          <a:p>
            <a:pPr indent="0" lvl="0" marL="0" rtl="0" algn="r">
              <a:lnSpc>
                <a:spcPct val="100000"/>
              </a:lnSpc>
              <a:spcBef>
                <a:spcPts val="0"/>
              </a:spcBef>
              <a:spcAft>
                <a:spcPts val="0"/>
              </a:spcAft>
              <a:buSzPts val="900"/>
              <a:buNone/>
            </a:pPr>
            <a:fld id="{00000000-1234-1234-1234-123412341234}" type="slidenum">
              <a:rPr lang="en"/>
              <a:t>‹#›</a:t>
            </a:fld>
            <a:endParaRPr/>
          </a:p>
        </p:txBody>
      </p:sp>
      <p:pic>
        <p:nvPicPr>
          <p:cNvPr id="193" name="Google Shape;193;p9"/>
          <p:cNvPicPr preferRelativeResize="0"/>
          <p:nvPr/>
        </p:nvPicPr>
        <p:blipFill rotWithShape="1">
          <a:blip r:embed="rId3">
            <a:alphaModFix/>
          </a:blip>
          <a:srcRect b="0" l="0" r="0" t="0"/>
          <a:stretch/>
        </p:blipFill>
        <p:spPr>
          <a:xfrm>
            <a:off x="5211228" y="961600"/>
            <a:ext cx="3506527" cy="3479450"/>
          </a:xfrm>
          <a:prstGeom prst="rect">
            <a:avLst/>
          </a:prstGeom>
          <a:noFill/>
          <a:ln>
            <a:noFill/>
          </a:ln>
        </p:spPr>
      </p:pic>
      <p:sp>
        <p:nvSpPr>
          <p:cNvPr id="194" name="Google Shape;194;p9"/>
          <p:cNvSpPr txBox="1"/>
          <p:nvPr/>
        </p:nvSpPr>
        <p:spPr>
          <a:xfrm>
            <a:off x="5242200" y="4394500"/>
            <a:ext cx="2420400" cy="263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1"/>
                </a:solidFill>
                <a:latin typeface="Nunito"/>
                <a:ea typeface="Nunito"/>
                <a:cs typeface="Nunito"/>
                <a:sym typeface="Nunito"/>
              </a:rPr>
              <a:t>Source: Dall-E 3</a:t>
            </a:r>
            <a:endParaRPr b="0" i="0" sz="1100" u="none" cap="none" strike="noStrike">
              <a:solidFill>
                <a:schemeClr val="dk1"/>
              </a:solidFill>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name="Blended UXDI Micro-Lesson Theme">
  <a:themeElements>
    <a:clrScheme name="Simple Light">
      <a:dk1>
        <a:srgbClr val="222222"/>
      </a:dk1>
      <a:lt1>
        <a:srgbClr val="FFFFFF"/>
      </a:lt1>
      <a:dk2>
        <a:srgbClr val="E41F26"/>
      </a:dk2>
      <a:lt2>
        <a:srgbClr val="EFEFEF"/>
      </a:lt2>
      <a:accent1>
        <a:srgbClr val="3740B5"/>
      </a:accent1>
      <a:accent2>
        <a:srgbClr val="3DBED4"/>
      </a:accent2>
      <a:accent3>
        <a:srgbClr val="01D068"/>
      </a:accent3>
      <a:accent4>
        <a:srgbClr val="FFCD34"/>
      </a:accent4>
      <a:accent5>
        <a:srgbClr val="F8B6C6"/>
      </a:accent5>
      <a:accent6>
        <a:srgbClr val="FE6C3B"/>
      </a:accent6>
      <a:hlink>
        <a:srgbClr val="0F6AD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